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91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106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2fca3dd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2fca3dd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2fca3dd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2fca3dd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Изображение выглядит как небо, внешний, здание, часы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Изображение выглядит как текст&#10;&#10;Описание создано с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2336"/>
            <a:ext cx="12203500" cy="686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Изображение выглядит как снимок экрана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Изображение выглядит как текст&#10;&#10;Описание создано с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5541575" y="5152900"/>
            <a:ext cx="5817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  <a:highlight>
                  <a:srgbClr val="FFFFFF"/>
                </a:highlight>
              </a:rPr>
              <a:t>материал подготовлен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  <a:highlight>
                  <a:srgbClr val="FFFFFF"/>
                </a:highlight>
              </a:rPr>
              <a:t>Управлением Минюста России по Тюменской области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922"/>
            <a:ext cx="12203500" cy="689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Изображение выглядит как текст, бутылка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Изображение выглядит как текст&#10;&#10;Описание создано с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Изображение выглядит как снимок экрана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Изображение выглядит как снимок экрана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Изображение выглядит как снимок экрана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718"/>
            <a:ext cx="12203500" cy="68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2336"/>
            <a:ext cx="12203500" cy="686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Произвольный</PresentationFormat>
  <Paragraphs>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 Владимирович Черемных</dc:creator>
  <cp:lastModifiedBy>Лев Владимирович Черемных</cp:lastModifiedBy>
  <cp:revision>1</cp:revision>
  <dcterms:modified xsi:type="dcterms:W3CDTF">2020-08-27T07:31:23Z</dcterms:modified>
</cp:coreProperties>
</file>