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80" r:id="rId3"/>
    <p:sldId id="281" r:id="rId4"/>
    <p:sldId id="261" r:id="rId5"/>
    <p:sldId id="276" r:id="rId6"/>
    <p:sldId id="279" r:id="rId7"/>
    <p:sldId id="269" r:id="rId8"/>
    <p:sldId id="284" r:id="rId9"/>
    <p:sldId id="287" r:id="rId10"/>
    <p:sldId id="259" r:id="rId11"/>
    <p:sldId id="28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ABAC2"/>
    <a:srgbClr val="EB1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75827411817419E-2"/>
          <c:y val="3.9667598585482404E-2"/>
          <c:w val="0.93192417258818583"/>
          <c:h val="0.84112033564978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331-452A-B957-7C8EF17D06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331-452A-B957-7C8EF17D06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4331-452A-B957-7C8EF17D06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4331-452A-B957-7C8EF17D068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4331-452A-B957-7C8EF17D0685}"/>
              </c:ext>
            </c:extLst>
          </c:dPt>
          <c:dLbls>
            <c:dLbl>
              <c:idx val="0"/>
              <c:layout>
                <c:manualLayout>
                  <c:x val="1.1006289308175985E-2"/>
                  <c:y val="1.081843597785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31-452A-B957-7C8EF17D0685}"/>
                </c:ext>
              </c:extLst>
            </c:dLbl>
            <c:dLbl>
              <c:idx val="1"/>
              <c:layout>
                <c:manualLayout>
                  <c:x val="1.7295597484276729E-2"/>
                  <c:y val="3.30559502894105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31-452A-B957-7C8EF17D0685}"/>
                </c:ext>
              </c:extLst>
            </c:dLbl>
            <c:dLbl>
              <c:idx val="2"/>
              <c:layout>
                <c:manualLayout>
                  <c:x val="2.7041151701489526E-2"/>
                  <c:y val="-6.938893903907228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51756566763443E-2"/>
                      <c:h val="0.10128568559389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31-452A-B957-7C8EF17D0685}"/>
                </c:ext>
              </c:extLst>
            </c:dLbl>
            <c:dLbl>
              <c:idx val="3"/>
              <c:layout>
                <c:manualLayout>
                  <c:x val="1.41509433962264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31-452A-B957-7C8EF17D0685}"/>
                </c:ext>
              </c:extLst>
            </c:dLbl>
            <c:dLbl>
              <c:idx val="4"/>
              <c:layout>
                <c:manualLayout>
                  <c:x val="3.9303178786293025E-2"/>
                  <c:y val="-6.938893903907228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13823569545838E-2"/>
                      <c:h val="0.10128568559389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31-452A-B957-7C8EF17D0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1"/>
                <c:pt idx="0">
                  <c:v>Русск.яз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</c:v>
                </c:pt>
                <c:pt idx="1">
                  <c:v>71</c:v>
                </c:pt>
                <c:pt idx="2">
                  <c:v>83</c:v>
                </c:pt>
                <c:pt idx="3">
                  <c:v>65</c:v>
                </c:pt>
                <c:pt idx="4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31-452A-B957-7C8EF17D0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89"/>
        <c:shape val="box"/>
        <c:axId val="279909168"/>
        <c:axId val="279909728"/>
        <c:axId val="0"/>
      </c:bar3DChart>
      <c:catAx>
        <c:axId val="279909168"/>
        <c:scaling>
          <c:orientation val="maxMin"/>
        </c:scaling>
        <c:delete val="1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279909728"/>
        <c:crosses val="autoZero"/>
        <c:auto val="0"/>
        <c:lblAlgn val="ctr"/>
        <c:lblOffset val="100"/>
        <c:tickMarkSkip val="1"/>
        <c:noMultiLvlLbl val="0"/>
      </c:catAx>
      <c:valAx>
        <c:axId val="2799097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one"/>
        <c:crossAx val="27990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74964677875051E-2"/>
          <c:y val="4.9869223681846256E-3"/>
          <c:w val="0.93192417258818583"/>
          <c:h val="0.84112033564978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AE-4495-B1FA-20D42992B180}"/>
              </c:ext>
            </c:extLst>
          </c:dPt>
          <c:dLbls>
            <c:dLbl>
              <c:idx val="0"/>
              <c:layout>
                <c:manualLayout>
                  <c:x val="1.1006289308175985E-2"/>
                  <c:y val="1.081843597785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AE-4495-B1FA-20D42992B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окр.мир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AE-4495-B1FA-20D42992B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89"/>
        <c:shape val="box"/>
        <c:axId val="279909168"/>
        <c:axId val="279909728"/>
        <c:axId val="0"/>
      </c:bar3DChart>
      <c:catAx>
        <c:axId val="279909168"/>
        <c:scaling>
          <c:orientation val="maxMin"/>
        </c:scaling>
        <c:delete val="1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279909728"/>
        <c:crosses val="autoZero"/>
        <c:auto val="0"/>
        <c:lblAlgn val="ctr"/>
        <c:lblOffset val="100"/>
        <c:tickMarkSkip val="1"/>
        <c:noMultiLvlLbl val="0"/>
      </c:catAx>
      <c:valAx>
        <c:axId val="2799097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one"/>
        <c:crossAx val="27990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51876908649847E-2"/>
          <c:y val="3.9667598585482404E-2"/>
          <c:w val="0.92564812309135014"/>
          <c:h val="0.84112033564978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1E3-4F8A-8F6C-BC4C04EA65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1E3-4F8A-8F6C-BC4C04EA65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1E3-4F8A-8F6C-BC4C04EA6558}"/>
              </c:ext>
            </c:extLst>
          </c:dPt>
          <c:dLbls>
            <c:dLbl>
              <c:idx val="0"/>
              <c:layout>
                <c:manualLayout>
                  <c:x val="1.1006289308175985E-2"/>
                  <c:y val="1.081843597785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E3-4F8A-8F6C-BC4C04EA6558}"/>
                </c:ext>
              </c:extLst>
            </c:dLbl>
            <c:dLbl>
              <c:idx val="1"/>
              <c:layout>
                <c:manualLayout>
                  <c:x val="1.7295597484276729E-2"/>
                  <c:y val="3.30559502894105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E3-4F8A-8F6C-BC4C04EA6558}"/>
                </c:ext>
              </c:extLst>
            </c:dLbl>
            <c:dLbl>
              <c:idx val="2"/>
              <c:layout>
                <c:manualLayout>
                  <c:x val="3.9813977277570717E-2"/>
                  <c:y val="5.212821246625350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E3-4F8A-8F6C-BC4C04EA6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1"/>
                <c:pt idx="0">
                  <c:v>Матем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52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E3-4F8A-8F6C-BC4C04EA65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89"/>
        <c:shape val="box"/>
        <c:axId val="279909168"/>
        <c:axId val="279909728"/>
        <c:axId val="0"/>
      </c:bar3DChart>
      <c:catAx>
        <c:axId val="279909168"/>
        <c:scaling>
          <c:orientation val="maxMin"/>
        </c:scaling>
        <c:delete val="1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279909728"/>
        <c:crosses val="autoZero"/>
        <c:auto val="0"/>
        <c:lblAlgn val="ctr"/>
        <c:lblOffset val="100"/>
        <c:tickMarkSkip val="1"/>
        <c:noMultiLvlLbl val="0"/>
      </c:catAx>
      <c:valAx>
        <c:axId val="2799097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one"/>
        <c:crossAx val="27990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84436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8T11:30:36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5556 0,'0'27'140,"0"-1"-124,0 1 15,0-1-31,27 27 0,-27 0 31,26-27-15,-26 1 0,0-1-16,0 1 31,27-27-15,-27 53-1,0-27 16,26-26 204,1-53-220,-27 27 1,0-1-16,26 1 16,-26-1-1,0 1 1,0-1 0,26-25-16,-26 25 31,0 1-31,27-1 15,-1-26 1,-26 27 15,0-1-31,0 1 32</inkml:trace>
  <inkml:trace contextRef="#ctx0" brushRef="#br0" timeOffset="1968.1099">2117 6376 0,'-27'0'78,"27"27"-62,0 52 0,0-52-1,0-1-15,0 1 16,0-1-1,0 1 1,0-1 31,0 27-31,0-27 15,0 1 31,27-54 126,-27 1-173,26-27-15,1 0 16,-27 0 0,26 0-16,0 0 31,1 27 0,-27-1-15,0 1-16</inkml:trace>
  <inkml:trace contextRef="#ctx0" brushRef="#br0" timeOffset="4014.9201">2037 7011 0,'27'0'109,"-1"0"-93,-26 27 0,0 26-1,0-27 1,27-26-16,-27 53 31,0-26-15,0 26-1,0-27 1,26-26 187,1-53-187,-1 0-1,0 0 1,-26 27-16,0-27 16,0 26-1,27 1 1,-27 0 0,0-1 15,26 27-16</inkml:trace>
  <inkml:trace contextRef="#ctx0" brushRef="#br0" timeOffset="5952.3582">2117 7885 0,'53'0'140,"-53"26"-140,0 1 16,0-1 0,0 0-16,26 27 15,-26-26 32,0-1-16,0 1 141,26-27-156,1-27 0,-1 1-16,-26-1 15,0 1-15,27-1 16,-27 1-16,26-27 15,1 27 1,-1-1 15,-26 1-15,27-1 15</inkml:trace>
  <inkml:trace contextRef="#ctx0" brushRef="#br0" timeOffset="7577.2882">2143 8229 0,'53'26'125,"-53"27"-109,0-27-16,0 27 16,0-26-1,0-1-15,0 1 16,26-1 0,-26 27 77,27-53 48,-1-26-141,1-1 16,-1 1-1,1-54-15,-1 54 16,1-1-1,-27 1 1,26 26-16,1-27 16,-1 1-1</inkml:trace>
  <inkml:trace contextRef="#ctx0" brushRef="#br0" timeOffset="14335.1201">2064 12303 0,'0'27'141,"0"-1"-125,0 0-1,26 1 1,-26-1 0,0 1-1,0-1-15,0 1 63,0-1-48,0 1 1,27-27 265,-1-27-250,-26 1-15,27 26-16,-1-53 47,-26 0-47,53 0 31,-53 27 0,0-1-15,26 1 0,-26-1-1</inkml:trace>
  <inkml:trace contextRef="#ctx0" brushRef="#br0" timeOffset="19491.1944">2037 15055 0,'0'26'203,"0"1"-172,0 26 0,0-27 16,0 27 16,0-27-1,53-26 313,-26 0-359,-1 0-16,-26-26 16,27 0-16,-1-1 15,0 1 1,-26-1-1,27 1 1,-27-1-16,26 27 16,-26-26 46,27-1-31,-1 1 63,-26-1-78,27 1-1</inkml:trace>
  <inkml:trace contextRef="#ctx0" brushRef="#br0" timeOffset="31228.2163">19553 7911 0,'0'27'125,"26"-1"-110,1 27 16,-27-27-31,0 27 32,0-26-17,0 26 1,26 0 0,-26-27 30,27-26 236,-27-26-267,26-1-15,-26-26 0,0 27 16,26-1-16,1-26 16,-27 27-1,0-1 1,0 1-1,0 0 1,26-1 47</inkml:trace>
  <inkml:trace contextRef="#ctx0" brushRef="#br0" timeOffset="34583.8932">19500 11668 0,'0'27'156,"0"-1"-141,0 1 1,0-1 0,0 0-1,26-26-15,-26 27 16,27-1 15,-27 1 0,0-1-15,0 1 0,26-1 62,-26 1-78,27-27 250,-1 0-235,1 0 1,-1-27 15,-26 1-15,0-1 0,26 1-1,-26-1 1,0 1-1,27 26 17,-27-27-32,26 27 15,1-52 17,-27 25-17,0-26 173,26 53-173</inkml:trace>
  <inkml:trace contextRef="#ctx0" brushRef="#br0" timeOffset="37367.2933">19579 12568 0,'27'0'156,"-27"26"-140,0 1-1,0-1-15,0 27 16,0-27 0,0 1-1,0-1 1,0 1-16,0-1 31,26-26-31,-26 27 16,27-27 202,-1 0-202,-26-53-16,26 0 16,1 0-1,-1 27 1,-26-1 0,0 1-1,0-1 1,27 1-16,-27-1 31,26 1-31,1-27 63</inkml:trace>
  <inkml:trace contextRef="#ctx0" brushRef="#br0" timeOffset="42614.2832">19553 13388 0,'0'26'109,"0"1"-93,0-1 0,0 1-16,0-1 15,0 1 1,0-1-16,0 1 31,0-1-31,0 0 31,0 1 1,0-1-17,0 1 1,0-1 296,0-52-312,26-1 32,1 1-17,-27-1-15,0 1 16,26 0 0,-26-1-1,27 1 1,-1 26-1,-26-27 1,26 1 0,-26-1-1</inkml:trace>
  <inkml:trace contextRef="#ctx0" brushRef="#br0" timeOffset="44645.4756">19553 14605 0,'26'0'78,"-26"26"-62,0 1 0,0-1-1,0 27-15,0-26 16,0-1-1,0 1-15,0-1 16,0 1-16,0-1 16,0 0-16,0 1 15,0-1 1,0 1-16,27-27 234,26-27-202,-27 1-17,-26-1-15,26 1 16,-26 0-1,27-1-15,-1-26 16,-26 27 0,27 26-1,-27-27 1,26 1-16,1-1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5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592" y="6400892"/>
            <a:ext cx="26452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ri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-9731"/>
            <a:ext cx="12191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466116"/>
            <a:ext cx="27432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116"/>
            <a:ext cx="41148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större - a multipurpose PowerPoint template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1" y="6466116"/>
            <a:ext cx="27432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2602" y="1553032"/>
            <a:ext cx="5613401" cy="2322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482602" y="3875318"/>
            <a:ext cx="5613401" cy="2322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6096002" y="1553032"/>
            <a:ext cx="5613401" cy="2322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6096002" y="3875318"/>
            <a:ext cx="5613401" cy="2322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 Placeholder 12"/>
          <p:cNvSpPr>
            <a:spLocks noGrp="1"/>
          </p:cNvSpPr>
          <p:nvPr userDrawn="1">
            <p:ph type="body" sz="quarter" idx="21" hasCustomPrompt="1"/>
          </p:nvPr>
        </p:nvSpPr>
        <p:spPr>
          <a:xfrm rot="16200000">
            <a:off x="-287563" y="2323191"/>
            <a:ext cx="2322285" cy="781960"/>
          </a:xfr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800" b="1" cap="all" baseline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en-US" smtClean="0"/>
              <a:t>Insert some title here</a:t>
            </a:r>
            <a:endParaRPr lang="en-US"/>
          </a:p>
        </p:txBody>
      </p:sp>
      <p:sp>
        <p:nvSpPr>
          <p:cNvPr id="34" name="Text Placeholder 12"/>
          <p:cNvSpPr>
            <a:spLocks noGrp="1"/>
          </p:cNvSpPr>
          <p:nvPr userDrawn="1">
            <p:ph type="body" sz="quarter" idx="22" hasCustomPrompt="1"/>
          </p:nvPr>
        </p:nvSpPr>
        <p:spPr>
          <a:xfrm rot="16200000">
            <a:off x="-287563" y="4645476"/>
            <a:ext cx="2322285" cy="781960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800" b="1" cap="all" baseline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smtClean="0"/>
              <a:t>Insert some title here</a:t>
            </a:r>
            <a:endParaRPr lang="en-US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10157280" y="2323192"/>
            <a:ext cx="2322285" cy="781960"/>
          </a:xfr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800" b="1" cap="all" baseline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en-US" smtClean="0"/>
              <a:t>Insert some title here</a:t>
            </a:r>
            <a:endParaRPr lang="en-US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10157280" y="4645476"/>
            <a:ext cx="2322285" cy="781960"/>
          </a:xfr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800" b="1" cap="all" baseline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en-US" smtClean="0"/>
              <a:t>Insert some title here</a:t>
            </a:r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264562" y="1572043"/>
            <a:ext cx="4025897" cy="2303049"/>
          </a:xfrm>
        </p:spPr>
        <p:txBody>
          <a:bodyPr tIns="182880" rIns="0">
            <a:normAutofit/>
          </a:bodyPr>
          <a:lstStyle>
            <a:lvl1pPr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264562" y="3894554"/>
            <a:ext cx="4025897" cy="2303049"/>
          </a:xfrm>
        </p:spPr>
        <p:txBody>
          <a:bodyPr tIns="182880" rIns="0">
            <a:normAutofit/>
          </a:bodyPr>
          <a:lstStyle>
            <a:lvl1pPr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900861" y="1572043"/>
            <a:ext cx="4026579" cy="2303049"/>
          </a:xfrm>
        </p:spPr>
        <p:txBody>
          <a:bodyPr tIns="182880" rIns="0">
            <a:normAutofit/>
          </a:bodyPr>
          <a:lstStyle>
            <a:lvl1pPr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900861" y="3894554"/>
            <a:ext cx="4026579" cy="2303049"/>
          </a:xfrm>
        </p:spPr>
        <p:txBody>
          <a:bodyPr tIns="182880" rIns="0">
            <a:normAutofit/>
          </a:bodyPr>
          <a:lstStyle>
            <a:lvl1pPr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291140" y="3281091"/>
            <a:ext cx="1609725" cy="120700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1500" b="1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smtClean="0"/>
              <a:t>Strategy</a:t>
            </a:r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590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905256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452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9052560" cy="3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8143" y="395671"/>
            <a:ext cx="6070612" cy="6102349"/>
            <a:chOff x="776288" y="755651"/>
            <a:chExt cx="2125663" cy="2136776"/>
          </a:xfrm>
          <a:solidFill>
            <a:schemeClr val="bg1">
              <a:alpha val="1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47801" y="1116014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4 w 83"/>
                <a:gd name="T5" fmla="*/ 4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5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49388" y="1114426"/>
              <a:ext cx="74613" cy="77788"/>
            </a:xfrm>
            <a:custGeom>
              <a:avLst/>
              <a:gdLst>
                <a:gd name="T0" fmla="*/ 18 w 79"/>
                <a:gd name="T1" fmla="*/ 79 h 84"/>
                <a:gd name="T2" fmla="*/ 75 w 79"/>
                <a:gd name="T3" fmla="*/ 18 h 84"/>
                <a:gd name="T4" fmla="*/ 75 w 79"/>
                <a:gd name="T5" fmla="*/ 4 h 84"/>
                <a:gd name="T6" fmla="*/ 61 w 79"/>
                <a:gd name="T7" fmla="*/ 5 h 84"/>
                <a:gd name="T8" fmla="*/ 4 w 79"/>
                <a:gd name="T9" fmla="*/ 66 h 84"/>
                <a:gd name="T10" fmla="*/ 4 w 79"/>
                <a:gd name="T11" fmla="*/ 80 h 84"/>
                <a:gd name="T12" fmla="*/ 18 w 79"/>
                <a:gd name="T13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0" y="76"/>
                    <a:pt x="4" y="80"/>
                  </a:cubicBezTo>
                  <a:cubicBezTo>
                    <a:pt x="8" y="84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514476" y="1936751"/>
              <a:ext cx="76200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16063" y="1935164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19151" y="2395539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3 w 83"/>
                <a:gd name="T5" fmla="*/ 5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6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5" y="80"/>
                    <a:pt x="79" y="76"/>
                  </a:cubicBezTo>
                  <a:cubicBezTo>
                    <a:pt x="83" y="72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20738" y="2393951"/>
              <a:ext cx="74613" cy="77788"/>
            </a:xfrm>
            <a:custGeom>
              <a:avLst/>
              <a:gdLst>
                <a:gd name="T0" fmla="*/ 18 w 79"/>
                <a:gd name="T1" fmla="*/ 78 h 83"/>
                <a:gd name="T2" fmla="*/ 75 w 79"/>
                <a:gd name="T3" fmla="*/ 17 h 83"/>
                <a:gd name="T4" fmla="*/ 75 w 79"/>
                <a:gd name="T5" fmla="*/ 3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8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79" y="13"/>
                    <a:pt x="79" y="7"/>
                    <a:pt x="75" y="3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2"/>
                    <a:pt x="18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3751" y="1038226"/>
              <a:ext cx="77788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6926" y="1036639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24163" y="1116014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5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825751" y="1112839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151063" y="1406526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52651" y="1404939"/>
              <a:ext cx="74613" cy="76200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28876" y="2039939"/>
              <a:ext cx="77788" cy="76200"/>
            </a:xfrm>
            <a:custGeom>
              <a:avLst/>
              <a:gdLst>
                <a:gd name="T0" fmla="*/ 79 w 84"/>
                <a:gd name="T1" fmla="*/ 61 h 80"/>
                <a:gd name="T2" fmla="*/ 18 w 84"/>
                <a:gd name="T3" fmla="*/ 4 h 80"/>
                <a:gd name="T4" fmla="*/ 4 w 84"/>
                <a:gd name="T5" fmla="*/ 4 h 80"/>
                <a:gd name="T6" fmla="*/ 5 w 84"/>
                <a:gd name="T7" fmla="*/ 19 h 80"/>
                <a:gd name="T8" fmla="*/ 66 w 84"/>
                <a:gd name="T9" fmla="*/ 76 h 80"/>
                <a:gd name="T10" fmla="*/ 80 w 84"/>
                <a:gd name="T11" fmla="*/ 75 h 80"/>
                <a:gd name="T12" fmla="*/ 79 w 84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1" y="15"/>
                    <a:pt x="5" y="19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70" y="80"/>
                    <a:pt x="76" y="79"/>
                    <a:pt x="80" y="75"/>
                  </a:cubicBezTo>
                  <a:cubicBezTo>
                    <a:pt x="84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30463" y="2038351"/>
              <a:ext cx="74613" cy="77788"/>
            </a:xfrm>
            <a:custGeom>
              <a:avLst/>
              <a:gdLst>
                <a:gd name="T0" fmla="*/ 19 w 80"/>
                <a:gd name="T1" fmla="*/ 79 h 83"/>
                <a:gd name="T2" fmla="*/ 76 w 80"/>
                <a:gd name="T3" fmla="*/ 18 h 83"/>
                <a:gd name="T4" fmla="*/ 75 w 80"/>
                <a:gd name="T5" fmla="*/ 4 h 83"/>
                <a:gd name="T6" fmla="*/ 61 w 80"/>
                <a:gd name="T7" fmla="*/ 5 h 83"/>
                <a:gd name="T8" fmla="*/ 4 w 80"/>
                <a:gd name="T9" fmla="*/ 66 h 83"/>
                <a:gd name="T10" fmla="*/ 5 w 80"/>
                <a:gd name="T11" fmla="*/ 80 h 83"/>
                <a:gd name="T12" fmla="*/ 19 w 80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3">
                  <a:moveTo>
                    <a:pt x="19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80" y="14"/>
                    <a:pt x="80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1" y="76"/>
                    <a:pt x="5" y="80"/>
                  </a:cubicBezTo>
                  <a:cubicBezTo>
                    <a:pt x="9" y="83"/>
                    <a:pt x="15" y="83"/>
                    <a:pt x="19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84426" y="2559051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3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4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386013" y="2555876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3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3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811338" y="1187451"/>
              <a:ext cx="177800" cy="155575"/>
            </a:xfrm>
            <a:custGeom>
              <a:avLst/>
              <a:gdLst>
                <a:gd name="T0" fmla="*/ 136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4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8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6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4 w 189"/>
                <a:gd name="T45" fmla="*/ 30 h 166"/>
                <a:gd name="T46" fmla="*/ 128 w 189"/>
                <a:gd name="T47" fmla="*/ 88 h 166"/>
                <a:gd name="T48" fmla="*/ 136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682751" y="2017714"/>
              <a:ext cx="176213" cy="155575"/>
            </a:xfrm>
            <a:custGeom>
              <a:avLst/>
              <a:gdLst>
                <a:gd name="T0" fmla="*/ 137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5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9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7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5 w 189"/>
                <a:gd name="T45" fmla="*/ 30 h 166"/>
                <a:gd name="T46" fmla="*/ 128 w 189"/>
                <a:gd name="T47" fmla="*/ 88 h 166"/>
                <a:gd name="T48" fmla="*/ 137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7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7" y="83"/>
                    <a:pt x="137" y="83"/>
                    <a:pt x="137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3"/>
                    <a:pt x="137" y="83"/>
                    <a:pt x="137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33601" y="2273301"/>
              <a:ext cx="174625" cy="155575"/>
            </a:xfrm>
            <a:custGeom>
              <a:avLst/>
              <a:gdLst>
                <a:gd name="T0" fmla="*/ 136 w 188"/>
                <a:gd name="T1" fmla="*/ 83 h 166"/>
                <a:gd name="T2" fmla="*/ 145 w 188"/>
                <a:gd name="T3" fmla="*/ 78 h 166"/>
                <a:gd name="T4" fmla="*/ 103 w 188"/>
                <a:gd name="T5" fmla="*/ 5 h 166"/>
                <a:gd name="T6" fmla="*/ 94 w 188"/>
                <a:gd name="T7" fmla="*/ 0 h 166"/>
                <a:gd name="T8" fmla="*/ 85 w 188"/>
                <a:gd name="T9" fmla="*/ 5 h 166"/>
                <a:gd name="T10" fmla="*/ 43 w 188"/>
                <a:gd name="T11" fmla="*/ 78 h 166"/>
                <a:gd name="T12" fmla="*/ 1 w 188"/>
                <a:gd name="T13" fmla="*/ 151 h 166"/>
                <a:gd name="T14" fmla="*/ 1 w 188"/>
                <a:gd name="T15" fmla="*/ 161 h 166"/>
                <a:gd name="T16" fmla="*/ 10 w 188"/>
                <a:gd name="T17" fmla="*/ 166 h 166"/>
                <a:gd name="T18" fmla="*/ 94 w 188"/>
                <a:gd name="T19" fmla="*/ 166 h 166"/>
                <a:gd name="T20" fmla="*/ 178 w 188"/>
                <a:gd name="T21" fmla="*/ 165 h 166"/>
                <a:gd name="T22" fmla="*/ 187 w 188"/>
                <a:gd name="T23" fmla="*/ 160 h 166"/>
                <a:gd name="T24" fmla="*/ 187 w 188"/>
                <a:gd name="T25" fmla="*/ 150 h 166"/>
                <a:gd name="T26" fmla="*/ 145 w 188"/>
                <a:gd name="T27" fmla="*/ 78 h 166"/>
                <a:gd name="T28" fmla="*/ 136 w 188"/>
                <a:gd name="T29" fmla="*/ 83 h 166"/>
                <a:gd name="T30" fmla="*/ 127 w 188"/>
                <a:gd name="T31" fmla="*/ 88 h 166"/>
                <a:gd name="T32" fmla="*/ 161 w 188"/>
                <a:gd name="T33" fmla="*/ 145 h 166"/>
                <a:gd name="T34" fmla="*/ 94 w 188"/>
                <a:gd name="T35" fmla="*/ 146 h 166"/>
                <a:gd name="T36" fmla="*/ 27 w 188"/>
                <a:gd name="T37" fmla="*/ 146 h 166"/>
                <a:gd name="T38" fmla="*/ 61 w 188"/>
                <a:gd name="T39" fmla="*/ 88 h 166"/>
                <a:gd name="T40" fmla="*/ 94 w 188"/>
                <a:gd name="T41" fmla="*/ 30 h 166"/>
                <a:gd name="T42" fmla="*/ 127 w 188"/>
                <a:gd name="T43" fmla="*/ 88 h 166"/>
                <a:gd name="T44" fmla="*/ 136 w 188"/>
                <a:gd name="T4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7" y="0"/>
                    <a:pt x="94" y="0"/>
                  </a:cubicBezTo>
                  <a:cubicBezTo>
                    <a:pt x="90" y="0"/>
                    <a:pt x="87" y="2"/>
                    <a:pt x="85" y="5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4"/>
                    <a:pt x="0" y="157"/>
                    <a:pt x="1" y="161"/>
                  </a:cubicBezTo>
                  <a:cubicBezTo>
                    <a:pt x="3" y="164"/>
                    <a:pt x="7" y="166"/>
                    <a:pt x="10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81" y="165"/>
                    <a:pt x="185" y="164"/>
                    <a:pt x="187" y="160"/>
                  </a:cubicBezTo>
                  <a:cubicBezTo>
                    <a:pt x="188" y="157"/>
                    <a:pt x="188" y="154"/>
                    <a:pt x="187" y="150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78076" y="1743076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0 w 183"/>
                <a:gd name="T3" fmla="*/ 95 h 184"/>
                <a:gd name="T4" fmla="*/ 182 w 183"/>
                <a:gd name="T5" fmla="*/ 14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3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0 w 183"/>
                <a:gd name="T29" fmla="*/ 95 h 184"/>
                <a:gd name="T30" fmla="*/ 160 w 183"/>
                <a:gd name="T31" fmla="*/ 95 h 184"/>
                <a:gd name="T32" fmla="*/ 151 w 183"/>
                <a:gd name="T33" fmla="*/ 92 h 184"/>
                <a:gd name="T34" fmla="*/ 141 w 183"/>
                <a:gd name="T35" fmla="*/ 90 h 184"/>
                <a:gd name="T36" fmla="*/ 124 w 183"/>
                <a:gd name="T37" fmla="*/ 154 h 184"/>
                <a:gd name="T38" fmla="*/ 77 w 183"/>
                <a:gd name="T39" fmla="*/ 107 h 184"/>
                <a:gd name="T40" fmla="*/ 77 w 183"/>
                <a:gd name="T41" fmla="*/ 107 h 184"/>
                <a:gd name="T42" fmla="*/ 30 w 183"/>
                <a:gd name="T43" fmla="*/ 60 h 184"/>
                <a:gd name="T44" fmla="*/ 94 w 183"/>
                <a:gd name="T45" fmla="*/ 42 h 184"/>
                <a:gd name="T46" fmla="*/ 158 w 183"/>
                <a:gd name="T47" fmla="*/ 25 h 184"/>
                <a:gd name="T48" fmla="*/ 141 w 183"/>
                <a:gd name="T49" fmla="*/ 90 h 184"/>
                <a:gd name="T50" fmla="*/ 141 w 183"/>
                <a:gd name="T51" fmla="*/ 90 h 184"/>
                <a:gd name="T52" fmla="*/ 151 w 183"/>
                <a:gd name="T53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0" y="95"/>
                    <a:pt x="160" y="95"/>
                    <a:pt x="160" y="95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6"/>
                    <a:pt x="2" y="49"/>
                    <a:pt x="1" y="52"/>
                  </a:cubicBezTo>
                  <a:cubicBezTo>
                    <a:pt x="0" y="55"/>
                    <a:pt x="1" y="59"/>
                    <a:pt x="3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8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87438" y="863601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1 w 183"/>
                <a:gd name="T3" fmla="*/ 95 h 184"/>
                <a:gd name="T4" fmla="*/ 182 w 183"/>
                <a:gd name="T5" fmla="*/ 13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4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1 w 183"/>
                <a:gd name="T29" fmla="*/ 95 h 184"/>
                <a:gd name="T30" fmla="*/ 151 w 183"/>
                <a:gd name="T31" fmla="*/ 92 h 184"/>
                <a:gd name="T32" fmla="*/ 141 w 183"/>
                <a:gd name="T33" fmla="*/ 89 h 184"/>
                <a:gd name="T34" fmla="*/ 124 w 183"/>
                <a:gd name="T35" fmla="*/ 154 h 184"/>
                <a:gd name="T36" fmla="*/ 77 w 183"/>
                <a:gd name="T37" fmla="*/ 107 h 184"/>
                <a:gd name="T38" fmla="*/ 77 w 183"/>
                <a:gd name="T39" fmla="*/ 107 h 184"/>
                <a:gd name="T40" fmla="*/ 30 w 183"/>
                <a:gd name="T41" fmla="*/ 60 h 184"/>
                <a:gd name="T42" fmla="*/ 94 w 183"/>
                <a:gd name="T43" fmla="*/ 42 h 184"/>
                <a:gd name="T44" fmla="*/ 159 w 183"/>
                <a:gd name="T45" fmla="*/ 25 h 184"/>
                <a:gd name="T46" fmla="*/ 141 w 183"/>
                <a:gd name="T47" fmla="*/ 89 h 184"/>
                <a:gd name="T48" fmla="*/ 151 w 183"/>
                <a:gd name="T4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1" y="95"/>
                    <a:pt x="161" y="95"/>
                    <a:pt x="161" y="95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4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5" y="46"/>
                    <a:pt x="2" y="48"/>
                    <a:pt x="1" y="52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9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33463" y="2501901"/>
              <a:ext cx="171450" cy="169863"/>
            </a:xfrm>
            <a:custGeom>
              <a:avLst/>
              <a:gdLst>
                <a:gd name="T0" fmla="*/ 151 w 183"/>
                <a:gd name="T1" fmla="*/ 92 h 183"/>
                <a:gd name="T2" fmla="*/ 160 w 183"/>
                <a:gd name="T3" fmla="*/ 94 h 183"/>
                <a:gd name="T4" fmla="*/ 182 w 183"/>
                <a:gd name="T5" fmla="*/ 13 h 183"/>
                <a:gd name="T6" fmla="*/ 179 w 183"/>
                <a:gd name="T7" fmla="*/ 3 h 183"/>
                <a:gd name="T8" fmla="*/ 170 w 183"/>
                <a:gd name="T9" fmla="*/ 1 h 183"/>
                <a:gd name="T10" fmla="*/ 89 w 183"/>
                <a:gd name="T11" fmla="*/ 23 h 183"/>
                <a:gd name="T12" fmla="*/ 8 w 183"/>
                <a:gd name="T13" fmla="*/ 44 h 183"/>
                <a:gd name="T14" fmla="*/ 1 w 183"/>
                <a:gd name="T15" fmla="*/ 52 h 183"/>
                <a:gd name="T16" fmla="*/ 3 w 183"/>
                <a:gd name="T17" fmla="*/ 61 h 183"/>
                <a:gd name="T18" fmla="*/ 63 w 183"/>
                <a:gd name="T19" fmla="*/ 120 h 183"/>
                <a:gd name="T20" fmla="*/ 122 w 183"/>
                <a:gd name="T21" fmla="*/ 180 h 183"/>
                <a:gd name="T22" fmla="*/ 132 w 183"/>
                <a:gd name="T23" fmla="*/ 182 h 183"/>
                <a:gd name="T24" fmla="*/ 139 w 183"/>
                <a:gd name="T25" fmla="*/ 175 h 183"/>
                <a:gd name="T26" fmla="*/ 160 w 183"/>
                <a:gd name="T27" fmla="*/ 94 h 183"/>
                <a:gd name="T28" fmla="*/ 151 w 183"/>
                <a:gd name="T29" fmla="*/ 92 h 183"/>
                <a:gd name="T30" fmla="*/ 141 w 183"/>
                <a:gd name="T31" fmla="*/ 89 h 183"/>
                <a:gd name="T32" fmla="*/ 124 w 183"/>
                <a:gd name="T33" fmla="*/ 153 h 183"/>
                <a:gd name="T34" fmla="*/ 77 w 183"/>
                <a:gd name="T35" fmla="*/ 106 h 183"/>
                <a:gd name="T36" fmla="*/ 30 w 183"/>
                <a:gd name="T37" fmla="*/ 59 h 183"/>
                <a:gd name="T38" fmla="*/ 94 w 183"/>
                <a:gd name="T39" fmla="*/ 42 h 183"/>
                <a:gd name="T40" fmla="*/ 158 w 183"/>
                <a:gd name="T41" fmla="*/ 25 h 183"/>
                <a:gd name="T42" fmla="*/ 141 w 183"/>
                <a:gd name="T43" fmla="*/ 89 h 183"/>
                <a:gd name="T44" fmla="*/ 151 w 183"/>
                <a:gd name="T45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183">
                  <a:moveTo>
                    <a:pt x="151" y="92"/>
                  </a:moveTo>
                  <a:cubicBezTo>
                    <a:pt x="160" y="94"/>
                    <a:pt x="160" y="94"/>
                    <a:pt x="160" y="94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79" y="3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5"/>
                    <a:pt x="2" y="48"/>
                    <a:pt x="1" y="52"/>
                  </a:cubicBezTo>
                  <a:cubicBezTo>
                    <a:pt x="0" y="55"/>
                    <a:pt x="1" y="59"/>
                    <a:pt x="3" y="61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4" y="182"/>
                    <a:pt x="128" y="183"/>
                    <a:pt x="132" y="182"/>
                  </a:cubicBezTo>
                  <a:cubicBezTo>
                    <a:pt x="135" y="181"/>
                    <a:pt x="138" y="179"/>
                    <a:pt x="139" y="175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520951" y="906464"/>
              <a:ext cx="153988" cy="177800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4 h 189"/>
                <a:gd name="T8" fmla="*/ 160 w 165"/>
                <a:gd name="T9" fmla="*/ 86 h 189"/>
                <a:gd name="T10" fmla="*/ 88 w 165"/>
                <a:gd name="T11" fmla="*/ 44 h 189"/>
                <a:gd name="T12" fmla="*/ 15 w 165"/>
                <a:gd name="T13" fmla="*/ 2 h 189"/>
                <a:gd name="T14" fmla="*/ 5 w 165"/>
                <a:gd name="T15" fmla="*/ 2 h 189"/>
                <a:gd name="T16" fmla="*/ 0 w 165"/>
                <a:gd name="T17" fmla="*/ 11 h 189"/>
                <a:gd name="T18" fmla="*/ 0 w 165"/>
                <a:gd name="T19" fmla="*/ 95 h 189"/>
                <a:gd name="T20" fmla="*/ 0 w 165"/>
                <a:gd name="T21" fmla="*/ 95 h 189"/>
                <a:gd name="T22" fmla="*/ 0 w 165"/>
                <a:gd name="T23" fmla="*/ 179 h 189"/>
                <a:gd name="T24" fmla="*/ 5 w 165"/>
                <a:gd name="T25" fmla="*/ 187 h 189"/>
                <a:gd name="T26" fmla="*/ 15 w 165"/>
                <a:gd name="T27" fmla="*/ 187 h 189"/>
                <a:gd name="T28" fmla="*/ 88 w 165"/>
                <a:gd name="T29" fmla="*/ 145 h 189"/>
                <a:gd name="T30" fmla="*/ 83 w 165"/>
                <a:gd name="T31" fmla="*/ 137 h 189"/>
                <a:gd name="T32" fmla="*/ 78 w 165"/>
                <a:gd name="T33" fmla="*/ 128 h 189"/>
                <a:gd name="T34" fmla="*/ 20 w 165"/>
                <a:gd name="T35" fmla="*/ 161 h 189"/>
                <a:gd name="T36" fmla="*/ 20 w 165"/>
                <a:gd name="T37" fmla="*/ 95 h 189"/>
                <a:gd name="T38" fmla="*/ 20 w 165"/>
                <a:gd name="T39" fmla="*/ 95 h 189"/>
                <a:gd name="T40" fmla="*/ 20 w 165"/>
                <a:gd name="T41" fmla="*/ 28 h 189"/>
                <a:gd name="T42" fmla="*/ 78 w 165"/>
                <a:gd name="T43" fmla="*/ 61 h 189"/>
                <a:gd name="T44" fmla="*/ 135 w 165"/>
                <a:gd name="T45" fmla="*/ 95 h 189"/>
                <a:gd name="T46" fmla="*/ 78 w 165"/>
                <a:gd name="T47" fmla="*/ 128 h 189"/>
                <a:gd name="T48" fmla="*/ 83 w 165"/>
                <a:gd name="T4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1"/>
                    <a:pt x="165" y="98"/>
                    <a:pt x="165" y="94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5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95376" y="1690689"/>
              <a:ext cx="153988" cy="176213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5 h 189"/>
                <a:gd name="T8" fmla="*/ 160 w 165"/>
                <a:gd name="T9" fmla="*/ 86 h 189"/>
                <a:gd name="T10" fmla="*/ 88 w 165"/>
                <a:gd name="T11" fmla="*/ 44 h 189"/>
                <a:gd name="T12" fmla="*/ 88 w 165"/>
                <a:gd name="T13" fmla="*/ 44 h 189"/>
                <a:gd name="T14" fmla="*/ 15 w 165"/>
                <a:gd name="T15" fmla="*/ 2 h 189"/>
                <a:gd name="T16" fmla="*/ 5 w 165"/>
                <a:gd name="T17" fmla="*/ 2 h 189"/>
                <a:gd name="T18" fmla="*/ 0 w 165"/>
                <a:gd name="T19" fmla="*/ 11 h 189"/>
                <a:gd name="T20" fmla="*/ 0 w 165"/>
                <a:gd name="T21" fmla="*/ 95 h 189"/>
                <a:gd name="T22" fmla="*/ 0 w 165"/>
                <a:gd name="T23" fmla="*/ 95 h 189"/>
                <a:gd name="T24" fmla="*/ 0 w 165"/>
                <a:gd name="T25" fmla="*/ 179 h 189"/>
                <a:gd name="T26" fmla="*/ 5 w 165"/>
                <a:gd name="T27" fmla="*/ 187 h 189"/>
                <a:gd name="T28" fmla="*/ 15 w 165"/>
                <a:gd name="T29" fmla="*/ 187 h 189"/>
                <a:gd name="T30" fmla="*/ 88 w 165"/>
                <a:gd name="T31" fmla="*/ 145 h 189"/>
                <a:gd name="T32" fmla="*/ 83 w 165"/>
                <a:gd name="T33" fmla="*/ 137 h 189"/>
                <a:gd name="T34" fmla="*/ 78 w 165"/>
                <a:gd name="T35" fmla="*/ 128 h 189"/>
                <a:gd name="T36" fmla="*/ 20 w 165"/>
                <a:gd name="T37" fmla="*/ 161 h 189"/>
                <a:gd name="T38" fmla="*/ 20 w 165"/>
                <a:gd name="T39" fmla="*/ 95 h 189"/>
                <a:gd name="T40" fmla="*/ 20 w 165"/>
                <a:gd name="T41" fmla="*/ 95 h 189"/>
                <a:gd name="T42" fmla="*/ 20 w 165"/>
                <a:gd name="T43" fmla="*/ 28 h 189"/>
                <a:gd name="T44" fmla="*/ 78 w 165"/>
                <a:gd name="T45" fmla="*/ 61 h 189"/>
                <a:gd name="T46" fmla="*/ 78 w 165"/>
                <a:gd name="T47" fmla="*/ 61 h 189"/>
                <a:gd name="T48" fmla="*/ 135 w 165"/>
                <a:gd name="T49" fmla="*/ 95 h 189"/>
                <a:gd name="T50" fmla="*/ 78 w 165"/>
                <a:gd name="T51" fmla="*/ 128 h 189"/>
                <a:gd name="T52" fmla="*/ 83 w 165"/>
                <a:gd name="T53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2"/>
                    <a:pt x="165" y="98"/>
                    <a:pt x="165" y="95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6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944688" y="1620839"/>
              <a:ext cx="136525" cy="138113"/>
            </a:xfrm>
            <a:custGeom>
              <a:avLst/>
              <a:gdLst>
                <a:gd name="T0" fmla="*/ 137 w 147"/>
                <a:gd name="T1" fmla="*/ 73 h 147"/>
                <a:gd name="T2" fmla="*/ 127 w 147"/>
                <a:gd name="T3" fmla="*/ 73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3 h 147"/>
                <a:gd name="T12" fmla="*/ 36 w 147"/>
                <a:gd name="T13" fmla="*/ 35 h 147"/>
                <a:gd name="T14" fmla="*/ 74 w 147"/>
                <a:gd name="T15" fmla="*/ 20 h 147"/>
                <a:gd name="T16" fmla="*/ 111 w 147"/>
                <a:gd name="T17" fmla="*/ 35 h 147"/>
                <a:gd name="T18" fmla="*/ 127 w 147"/>
                <a:gd name="T19" fmla="*/ 73 h 147"/>
                <a:gd name="T20" fmla="*/ 137 w 147"/>
                <a:gd name="T21" fmla="*/ 73 h 147"/>
                <a:gd name="T22" fmla="*/ 147 w 147"/>
                <a:gd name="T23" fmla="*/ 73 h 147"/>
                <a:gd name="T24" fmla="*/ 74 w 147"/>
                <a:gd name="T25" fmla="*/ 0 h 147"/>
                <a:gd name="T26" fmla="*/ 0 w 147"/>
                <a:gd name="T27" fmla="*/ 73 h 147"/>
                <a:gd name="T28" fmla="*/ 74 w 147"/>
                <a:gd name="T29" fmla="*/ 147 h 147"/>
                <a:gd name="T30" fmla="*/ 147 w 147"/>
                <a:gd name="T31" fmla="*/ 73 h 147"/>
                <a:gd name="T32" fmla="*/ 137 w 147"/>
                <a:gd name="T3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5"/>
                  </a:cubicBezTo>
                  <a:cubicBezTo>
                    <a:pt x="121" y="45"/>
                    <a:pt x="127" y="58"/>
                    <a:pt x="127" y="73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3"/>
                  </a:cubicBezTo>
                  <a:cubicBezTo>
                    <a:pt x="137" y="73"/>
                    <a:pt x="137" y="73"/>
                    <a:pt x="13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643063" y="955676"/>
              <a:ext cx="138113" cy="139700"/>
            </a:xfrm>
            <a:custGeom>
              <a:avLst/>
              <a:gdLst>
                <a:gd name="T0" fmla="*/ 138 w 148"/>
                <a:gd name="T1" fmla="*/ 74 h 148"/>
                <a:gd name="T2" fmla="*/ 128 w 148"/>
                <a:gd name="T3" fmla="*/ 74 h 148"/>
                <a:gd name="T4" fmla="*/ 112 w 148"/>
                <a:gd name="T5" fmla="*/ 112 h 148"/>
                <a:gd name="T6" fmla="*/ 74 w 148"/>
                <a:gd name="T7" fmla="*/ 128 h 148"/>
                <a:gd name="T8" fmla="*/ 36 w 148"/>
                <a:gd name="T9" fmla="*/ 112 h 148"/>
                <a:gd name="T10" fmla="*/ 20 w 148"/>
                <a:gd name="T11" fmla="*/ 74 h 148"/>
                <a:gd name="T12" fmla="*/ 36 w 148"/>
                <a:gd name="T13" fmla="*/ 36 h 148"/>
                <a:gd name="T14" fmla="*/ 74 w 148"/>
                <a:gd name="T15" fmla="*/ 20 h 148"/>
                <a:gd name="T16" fmla="*/ 112 w 148"/>
                <a:gd name="T17" fmla="*/ 36 h 148"/>
                <a:gd name="T18" fmla="*/ 128 w 148"/>
                <a:gd name="T19" fmla="*/ 74 h 148"/>
                <a:gd name="T20" fmla="*/ 138 w 148"/>
                <a:gd name="T21" fmla="*/ 74 h 148"/>
                <a:gd name="T22" fmla="*/ 148 w 148"/>
                <a:gd name="T23" fmla="*/ 74 h 148"/>
                <a:gd name="T24" fmla="*/ 74 w 148"/>
                <a:gd name="T25" fmla="*/ 0 h 148"/>
                <a:gd name="T26" fmla="*/ 0 w 148"/>
                <a:gd name="T27" fmla="*/ 74 h 148"/>
                <a:gd name="T28" fmla="*/ 74 w 148"/>
                <a:gd name="T29" fmla="*/ 148 h 148"/>
                <a:gd name="T30" fmla="*/ 148 w 148"/>
                <a:gd name="T31" fmla="*/ 74 h 148"/>
                <a:gd name="T32" fmla="*/ 138 w 148"/>
                <a:gd name="T3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48">
                  <a:moveTo>
                    <a:pt x="13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89"/>
                    <a:pt x="122" y="102"/>
                    <a:pt x="112" y="112"/>
                  </a:cubicBezTo>
                  <a:cubicBezTo>
                    <a:pt x="102" y="122"/>
                    <a:pt x="89" y="128"/>
                    <a:pt x="74" y="128"/>
                  </a:cubicBezTo>
                  <a:cubicBezTo>
                    <a:pt x="59" y="128"/>
                    <a:pt x="46" y="122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38" y="74"/>
                    <a:pt x="138" y="74"/>
                    <a:pt x="13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81163" y="2713039"/>
              <a:ext cx="138113" cy="136525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1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2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58976" y="2624139"/>
              <a:ext cx="138113" cy="77788"/>
            </a:xfrm>
            <a:custGeom>
              <a:avLst/>
              <a:gdLst>
                <a:gd name="T0" fmla="*/ 20 w 148"/>
                <a:gd name="T1" fmla="*/ 73 h 83"/>
                <a:gd name="T2" fmla="*/ 36 w 148"/>
                <a:gd name="T3" fmla="*/ 36 h 83"/>
                <a:gd name="T4" fmla="*/ 74 w 148"/>
                <a:gd name="T5" fmla="*/ 20 h 83"/>
                <a:gd name="T6" fmla="*/ 112 w 148"/>
                <a:gd name="T7" fmla="*/ 36 h 83"/>
                <a:gd name="T8" fmla="*/ 128 w 148"/>
                <a:gd name="T9" fmla="*/ 73 h 83"/>
                <a:gd name="T10" fmla="*/ 138 w 148"/>
                <a:gd name="T11" fmla="*/ 83 h 83"/>
                <a:gd name="T12" fmla="*/ 148 w 148"/>
                <a:gd name="T13" fmla="*/ 73 h 83"/>
                <a:gd name="T14" fmla="*/ 74 w 148"/>
                <a:gd name="T15" fmla="*/ 0 h 83"/>
                <a:gd name="T16" fmla="*/ 22 w 148"/>
                <a:gd name="T17" fmla="*/ 21 h 83"/>
                <a:gd name="T18" fmla="*/ 0 w 148"/>
                <a:gd name="T19" fmla="*/ 73 h 83"/>
                <a:gd name="T20" fmla="*/ 10 w 148"/>
                <a:gd name="T21" fmla="*/ 83 h 83"/>
                <a:gd name="T22" fmla="*/ 20 w 148"/>
                <a:gd name="T23" fmla="*/ 73 h 83"/>
                <a:gd name="T24" fmla="*/ 20 w 148"/>
                <a:gd name="T25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83">
                  <a:moveTo>
                    <a:pt x="20" y="73"/>
                  </a:moveTo>
                  <a:cubicBezTo>
                    <a:pt x="20" y="59"/>
                    <a:pt x="26" y="45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5"/>
                    <a:pt x="128" y="59"/>
                    <a:pt x="128" y="73"/>
                  </a:cubicBezTo>
                  <a:cubicBezTo>
                    <a:pt x="128" y="79"/>
                    <a:pt x="132" y="83"/>
                    <a:pt x="138" y="83"/>
                  </a:cubicBezTo>
                  <a:cubicBezTo>
                    <a:pt x="143" y="83"/>
                    <a:pt x="148" y="79"/>
                    <a:pt x="148" y="73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54" y="0"/>
                    <a:pt x="35" y="8"/>
                    <a:pt x="22" y="21"/>
                  </a:cubicBezTo>
                  <a:cubicBezTo>
                    <a:pt x="9" y="35"/>
                    <a:pt x="0" y="53"/>
                    <a:pt x="0" y="73"/>
                  </a:cubicBezTo>
                  <a:cubicBezTo>
                    <a:pt x="0" y="79"/>
                    <a:pt x="5" y="83"/>
                    <a:pt x="10" y="83"/>
                  </a:cubicBezTo>
                  <a:cubicBezTo>
                    <a:pt x="16" y="83"/>
                    <a:pt x="20" y="79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84313" y="1709739"/>
              <a:ext cx="138113" cy="77788"/>
            </a:xfrm>
            <a:custGeom>
              <a:avLst/>
              <a:gdLst>
                <a:gd name="T0" fmla="*/ 20 w 148"/>
                <a:gd name="T1" fmla="*/ 74 h 84"/>
                <a:gd name="T2" fmla="*/ 36 w 148"/>
                <a:gd name="T3" fmla="*/ 36 h 84"/>
                <a:gd name="T4" fmla="*/ 74 w 148"/>
                <a:gd name="T5" fmla="*/ 20 h 84"/>
                <a:gd name="T6" fmla="*/ 112 w 148"/>
                <a:gd name="T7" fmla="*/ 36 h 84"/>
                <a:gd name="T8" fmla="*/ 128 w 148"/>
                <a:gd name="T9" fmla="*/ 74 h 84"/>
                <a:gd name="T10" fmla="*/ 138 w 148"/>
                <a:gd name="T11" fmla="*/ 84 h 84"/>
                <a:gd name="T12" fmla="*/ 148 w 148"/>
                <a:gd name="T13" fmla="*/ 74 h 84"/>
                <a:gd name="T14" fmla="*/ 74 w 148"/>
                <a:gd name="T15" fmla="*/ 0 h 84"/>
                <a:gd name="T16" fmla="*/ 0 w 148"/>
                <a:gd name="T17" fmla="*/ 74 h 84"/>
                <a:gd name="T18" fmla="*/ 10 w 148"/>
                <a:gd name="T19" fmla="*/ 84 h 84"/>
                <a:gd name="T20" fmla="*/ 20 w 148"/>
                <a:gd name="T21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84">
                  <a:moveTo>
                    <a:pt x="20" y="74"/>
                  </a:move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28" y="79"/>
                    <a:pt x="132" y="84"/>
                    <a:pt x="138" y="84"/>
                  </a:cubicBezTo>
                  <a:cubicBezTo>
                    <a:pt x="143" y="84"/>
                    <a:pt x="148" y="79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79"/>
                    <a:pt x="5" y="84"/>
                    <a:pt x="10" y="84"/>
                  </a:cubicBezTo>
                  <a:cubicBezTo>
                    <a:pt x="16" y="84"/>
                    <a:pt x="20" y="79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57251" y="1227139"/>
              <a:ext cx="136525" cy="77788"/>
            </a:xfrm>
            <a:custGeom>
              <a:avLst/>
              <a:gdLst>
                <a:gd name="T0" fmla="*/ 20 w 146"/>
                <a:gd name="T1" fmla="*/ 74 h 84"/>
                <a:gd name="T2" fmla="*/ 35 w 146"/>
                <a:gd name="T3" fmla="*/ 36 h 84"/>
                <a:gd name="T4" fmla="*/ 73 w 146"/>
                <a:gd name="T5" fmla="*/ 20 h 84"/>
                <a:gd name="T6" fmla="*/ 111 w 146"/>
                <a:gd name="T7" fmla="*/ 36 h 84"/>
                <a:gd name="T8" fmla="*/ 126 w 146"/>
                <a:gd name="T9" fmla="*/ 74 h 84"/>
                <a:gd name="T10" fmla="*/ 136 w 146"/>
                <a:gd name="T11" fmla="*/ 84 h 84"/>
                <a:gd name="T12" fmla="*/ 146 w 146"/>
                <a:gd name="T13" fmla="*/ 74 h 84"/>
                <a:gd name="T14" fmla="*/ 125 w 146"/>
                <a:gd name="T15" fmla="*/ 22 h 84"/>
                <a:gd name="T16" fmla="*/ 73 w 146"/>
                <a:gd name="T17" fmla="*/ 0 h 84"/>
                <a:gd name="T18" fmla="*/ 21 w 146"/>
                <a:gd name="T19" fmla="*/ 22 h 84"/>
                <a:gd name="T20" fmla="*/ 0 w 146"/>
                <a:gd name="T21" fmla="*/ 74 h 84"/>
                <a:gd name="T22" fmla="*/ 10 w 146"/>
                <a:gd name="T23" fmla="*/ 84 h 84"/>
                <a:gd name="T24" fmla="*/ 20 w 146"/>
                <a:gd name="T25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84">
                  <a:moveTo>
                    <a:pt x="20" y="74"/>
                  </a:moveTo>
                  <a:cubicBezTo>
                    <a:pt x="20" y="59"/>
                    <a:pt x="26" y="46"/>
                    <a:pt x="35" y="36"/>
                  </a:cubicBezTo>
                  <a:cubicBezTo>
                    <a:pt x="45" y="26"/>
                    <a:pt x="58" y="20"/>
                    <a:pt x="73" y="20"/>
                  </a:cubicBezTo>
                  <a:cubicBezTo>
                    <a:pt x="88" y="20"/>
                    <a:pt x="101" y="26"/>
                    <a:pt x="111" y="36"/>
                  </a:cubicBezTo>
                  <a:cubicBezTo>
                    <a:pt x="120" y="46"/>
                    <a:pt x="126" y="59"/>
                    <a:pt x="126" y="74"/>
                  </a:cubicBezTo>
                  <a:cubicBezTo>
                    <a:pt x="126" y="80"/>
                    <a:pt x="131" y="84"/>
                    <a:pt x="136" y="84"/>
                  </a:cubicBezTo>
                  <a:cubicBezTo>
                    <a:pt x="142" y="84"/>
                    <a:pt x="146" y="80"/>
                    <a:pt x="146" y="74"/>
                  </a:cubicBezTo>
                  <a:cubicBezTo>
                    <a:pt x="146" y="54"/>
                    <a:pt x="138" y="35"/>
                    <a:pt x="125" y="22"/>
                  </a:cubicBezTo>
                  <a:cubicBezTo>
                    <a:pt x="112" y="9"/>
                    <a:pt x="93" y="0"/>
                    <a:pt x="73" y="0"/>
                  </a:cubicBezTo>
                  <a:cubicBezTo>
                    <a:pt x="53" y="0"/>
                    <a:pt x="34" y="9"/>
                    <a:pt x="21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80"/>
                    <a:pt x="4" y="84"/>
                    <a:pt x="10" y="84"/>
                  </a:cubicBezTo>
                  <a:cubicBezTo>
                    <a:pt x="15" y="84"/>
                    <a:pt x="20" y="80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98701" y="1265239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5 w 83"/>
                <a:gd name="T3" fmla="*/ 111 h 146"/>
                <a:gd name="T4" fmla="*/ 20 w 83"/>
                <a:gd name="T5" fmla="*/ 73 h 146"/>
                <a:gd name="T6" fmla="*/ 35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8" y="126"/>
                    <a:pt x="45" y="120"/>
                    <a:pt x="35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5" y="35"/>
                  </a:cubicBezTo>
                  <a:cubicBezTo>
                    <a:pt x="45" y="25"/>
                    <a:pt x="58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4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4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65188" y="2654301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6 w 83"/>
                <a:gd name="T3" fmla="*/ 111 h 146"/>
                <a:gd name="T4" fmla="*/ 20 w 83"/>
                <a:gd name="T5" fmla="*/ 73 h 146"/>
                <a:gd name="T6" fmla="*/ 36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9" y="126"/>
                    <a:pt x="45" y="120"/>
                    <a:pt x="36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5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5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504951" y="760414"/>
              <a:ext cx="77788" cy="138113"/>
            </a:xfrm>
            <a:custGeom>
              <a:avLst/>
              <a:gdLst>
                <a:gd name="T0" fmla="*/ 74 w 84"/>
                <a:gd name="T1" fmla="*/ 127 h 147"/>
                <a:gd name="T2" fmla="*/ 36 w 84"/>
                <a:gd name="T3" fmla="*/ 111 h 147"/>
                <a:gd name="T4" fmla="*/ 20 w 84"/>
                <a:gd name="T5" fmla="*/ 74 h 147"/>
                <a:gd name="T6" fmla="*/ 36 w 84"/>
                <a:gd name="T7" fmla="*/ 36 h 147"/>
                <a:gd name="T8" fmla="*/ 74 w 84"/>
                <a:gd name="T9" fmla="*/ 20 h 147"/>
                <a:gd name="T10" fmla="*/ 84 w 84"/>
                <a:gd name="T11" fmla="*/ 10 h 147"/>
                <a:gd name="T12" fmla="*/ 74 w 84"/>
                <a:gd name="T13" fmla="*/ 0 h 147"/>
                <a:gd name="T14" fmla="*/ 21 w 84"/>
                <a:gd name="T15" fmla="*/ 22 h 147"/>
                <a:gd name="T16" fmla="*/ 0 w 84"/>
                <a:gd name="T17" fmla="*/ 74 h 147"/>
                <a:gd name="T18" fmla="*/ 21 w 84"/>
                <a:gd name="T19" fmla="*/ 125 h 147"/>
                <a:gd name="T20" fmla="*/ 74 w 84"/>
                <a:gd name="T21" fmla="*/ 147 h 147"/>
                <a:gd name="T22" fmla="*/ 84 w 84"/>
                <a:gd name="T23" fmla="*/ 137 h 147"/>
                <a:gd name="T24" fmla="*/ 74 w 84"/>
                <a:gd name="T25" fmla="*/ 1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7">
                  <a:moveTo>
                    <a:pt x="74" y="127"/>
                  </a:move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79" y="20"/>
                    <a:pt x="84" y="16"/>
                    <a:pt x="84" y="10"/>
                  </a:cubicBezTo>
                  <a:cubicBezTo>
                    <a:pt x="84" y="5"/>
                    <a:pt x="79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94"/>
                    <a:pt x="8" y="112"/>
                    <a:pt x="21" y="125"/>
                  </a:cubicBezTo>
                  <a:cubicBezTo>
                    <a:pt x="35" y="139"/>
                    <a:pt x="53" y="147"/>
                    <a:pt x="74" y="147"/>
                  </a:cubicBezTo>
                  <a:cubicBezTo>
                    <a:pt x="79" y="147"/>
                    <a:pt x="84" y="142"/>
                    <a:pt x="84" y="137"/>
                  </a:cubicBezTo>
                  <a:cubicBezTo>
                    <a:pt x="84" y="131"/>
                    <a:pt x="79" y="127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35026" y="2085976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2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2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2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9"/>
                    <a:pt x="121" y="102"/>
                    <a:pt x="112" y="112"/>
                  </a:cubicBezTo>
                  <a:cubicBezTo>
                    <a:pt x="102" y="121"/>
                    <a:pt x="89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1" y="46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2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115"/>
                    <a:pt x="33" y="147"/>
                    <a:pt x="74" y="147"/>
                  </a:cubicBezTo>
                  <a:cubicBezTo>
                    <a:pt x="114" y="147"/>
                    <a:pt x="147" y="115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71763" y="2154239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0 w 147"/>
                <a:gd name="T27" fmla="*/ 74 h 147"/>
                <a:gd name="T28" fmla="*/ 74 w 147"/>
                <a:gd name="T29" fmla="*/ 147 h 147"/>
                <a:gd name="T30" fmla="*/ 147 w 147"/>
                <a:gd name="T31" fmla="*/ 74 h 147"/>
                <a:gd name="T32" fmla="*/ 137 w 147"/>
                <a:gd name="T33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25726" y="1265239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2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2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2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87463" y="1323976"/>
              <a:ext cx="136525" cy="136525"/>
            </a:xfrm>
            <a:custGeom>
              <a:avLst/>
              <a:gdLst>
                <a:gd name="T0" fmla="*/ 10 w 146"/>
                <a:gd name="T1" fmla="*/ 10 h 146"/>
                <a:gd name="T2" fmla="*/ 10 w 146"/>
                <a:gd name="T3" fmla="*/ 20 h 146"/>
                <a:gd name="T4" fmla="*/ 126 w 146"/>
                <a:gd name="T5" fmla="*/ 20 h 146"/>
                <a:gd name="T6" fmla="*/ 126 w 146"/>
                <a:gd name="T7" fmla="*/ 126 h 146"/>
                <a:gd name="T8" fmla="*/ 20 w 146"/>
                <a:gd name="T9" fmla="*/ 126 h 146"/>
                <a:gd name="T10" fmla="*/ 20 w 146"/>
                <a:gd name="T11" fmla="*/ 10 h 146"/>
                <a:gd name="T12" fmla="*/ 10 w 146"/>
                <a:gd name="T13" fmla="*/ 10 h 146"/>
                <a:gd name="T14" fmla="*/ 10 w 146"/>
                <a:gd name="T15" fmla="*/ 20 h 146"/>
                <a:gd name="T16" fmla="*/ 10 w 146"/>
                <a:gd name="T17" fmla="*/ 10 h 146"/>
                <a:gd name="T18" fmla="*/ 0 w 146"/>
                <a:gd name="T19" fmla="*/ 10 h 146"/>
                <a:gd name="T20" fmla="*/ 0 w 146"/>
                <a:gd name="T21" fmla="*/ 136 h 146"/>
                <a:gd name="T22" fmla="*/ 3 w 146"/>
                <a:gd name="T23" fmla="*/ 144 h 146"/>
                <a:gd name="T24" fmla="*/ 10 w 146"/>
                <a:gd name="T25" fmla="*/ 146 h 146"/>
                <a:gd name="T26" fmla="*/ 136 w 146"/>
                <a:gd name="T27" fmla="*/ 146 h 146"/>
                <a:gd name="T28" fmla="*/ 143 w 146"/>
                <a:gd name="T29" fmla="*/ 144 h 146"/>
                <a:gd name="T30" fmla="*/ 146 w 146"/>
                <a:gd name="T31" fmla="*/ 136 h 146"/>
                <a:gd name="T32" fmla="*/ 146 w 146"/>
                <a:gd name="T33" fmla="*/ 10 h 146"/>
                <a:gd name="T34" fmla="*/ 143 w 146"/>
                <a:gd name="T35" fmla="*/ 3 h 146"/>
                <a:gd name="T36" fmla="*/ 136 w 146"/>
                <a:gd name="T37" fmla="*/ 0 h 146"/>
                <a:gd name="T38" fmla="*/ 10 w 146"/>
                <a:gd name="T39" fmla="*/ 0 h 146"/>
                <a:gd name="T40" fmla="*/ 3 w 146"/>
                <a:gd name="T41" fmla="*/ 3 h 146"/>
                <a:gd name="T42" fmla="*/ 0 w 146"/>
                <a:gd name="T43" fmla="*/ 10 h 146"/>
                <a:gd name="T44" fmla="*/ 10 w 146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4" y="145"/>
                    <a:pt x="7" y="146"/>
                    <a:pt x="10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9" y="146"/>
                    <a:pt x="141" y="145"/>
                    <a:pt x="143" y="144"/>
                  </a:cubicBezTo>
                  <a:cubicBezTo>
                    <a:pt x="145" y="142"/>
                    <a:pt x="146" y="139"/>
                    <a:pt x="146" y="13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5" y="5"/>
                    <a:pt x="143" y="3"/>
                  </a:cubicBezTo>
                  <a:cubicBezTo>
                    <a:pt x="141" y="1"/>
                    <a:pt x="139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281113" y="2079626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5" y="146"/>
                    <a:pt x="8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6" y="142"/>
                    <a:pt x="147" y="139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6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25726" y="2654301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3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3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35188" y="760414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1" y="142"/>
                    <a:pt x="3" y="144"/>
                  </a:cubicBezTo>
                  <a:cubicBezTo>
                    <a:pt x="5" y="146"/>
                    <a:pt x="7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5" y="142"/>
                    <a:pt x="147" y="140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5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909763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5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2 w 78"/>
                <a:gd name="T21" fmla="*/ 24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1" y="46"/>
                    <a:pt x="60" y="45"/>
                  </a:cubicBezTo>
                  <a:cubicBezTo>
                    <a:pt x="58" y="43"/>
                    <a:pt x="56" y="39"/>
                    <a:pt x="53" y="35"/>
                  </a:cubicBezTo>
                  <a:cubicBezTo>
                    <a:pt x="50" y="28"/>
                    <a:pt x="46" y="20"/>
                    <a:pt x="39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3" y="20"/>
                    <a:pt x="15" y="20"/>
                    <a:pt x="18" y="21"/>
                  </a:cubicBezTo>
                  <a:cubicBezTo>
                    <a:pt x="19" y="22"/>
                    <a:pt x="21" y="23"/>
                    <a:pt x="22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2" y="55"/>
                  </a:cubicBezTo>
                  <a:cubicBezTo>
                    <a:pt x="45" y="58"/>
                    <a:pt x="48" y="62"/>
                    <a:pt x="53" y="65"/>
                  </a:cubicBezTo>
                  <a:cubicBezTo>
                    <a:pt x="57" y="67"/>
                    <a:pt x="62" y="69"/>
                    <a:pt x="68" y="69"/>
                  </a:cubicBezTo>
                  <a:cubicBezTo>
                    <a:pt x="73" y="69"/>
                    <a:pt x="78" y="64"/>
                    <a:pt x="78" y="59"/>
                  </a:cubicBezTo>
                  <a:cubicBezTo>
                    <a:pt x="78" y="53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019301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5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6532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6" y="37"/>
                    <a:pt x="49" y="30"/>
                    <a:pt x="53" y="26"/>
                  </a:cubicBezTo>
                  <a:cubicBezTo>
                    <a:pt x="55" y="24"/>
                    <a:pt x="57" y="23"/>
                    <a:pt x="59" y="21"/>
                  </a:cubicBezTo>
                  <a:cubicBezTo>
                    <a:pt x="62" y="20"/>
                    <a:pt x="64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4"/>
                    <a:pt x="45" y="6"/>
                    <a:pt x="42" y="9"/>
                  </a:cubicBezTo>
                  <a:cubicBezTo>
                    <a:pt x="37" y="13"/>
                    <a:pt x="34" y="19"/>
                    <a:pt x="31" y="24"/>
                  </a:cubicBezTo>
                  <a:cubicBezTo>
                    <a:pt x="26" y="31"/>
                    <a:pt x="23" y="38"/>
                    <a:pt x="19" y="43"/>
                  </a:cubicBezTo>
                  <a:cubicBezTo>
                    <a:pt x="18" y="45"/>
                    <a:pt x="16" y="47"/>
                    <a:pt x="15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7327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3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219326" y="2771776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4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4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328863" y="2771776"/>
              <a:ext cx="73025" cy="65088"/>
            </a:xfrm>
            <a:custGeom>
              <a:avLst/>
              <a:gdLst>
                <a:gd name="T0" fmla="*/ 69 w 79"/>
                <a:gd name="T1" fmla="*/ 49 h 69"/>
                <a:gd name="T2" fmla="*/ 64 w 79"/>
                <a:gd name="T3" fmla="*/ 48 h 69"/>
                <a:gd name="T4" fmla="*/ 61 w 79"/>
                <a:gd name="T5" fmla="*/ 45 h 69"/>
                <a:gd name="T6" fmla="*/ 54 w 79"/>
                <a:gd name="T7" fmla="*/ 35 h 69"/>
                <a:gd name="T8" fmla="*/ 40 w 79"/>
                <a:gd name="T9" fmla="*/ 13 h 69"/>
                <a:gd name="T10" fmla="*/ 28 w 79"/>
                <a:gd name="T11" fmla="*/ 3 h 69"/>
                <a:gd name="T12" fmla="*/ 10 w 79"/>
                <a:gd name="T13" fmla="*/ 0 h 69"/>
                <a:gd name="T14" fmla="*/ 0 w 79"/>
                <a:gd name="T15" fmla="*/ 10 h 69"/>
                <a:gd name="T16" fmla="*/ 10 w 79"/>
                <a:gd name="T17" fmla="*/ 20 h 69"/>
                <a:gd name="T18" fmla="*/ 18 w 79"/>
                <a:gd name="T19" fmla="*/ 21 h 69"/>
                <a:gd name="T20" fmla="*/ 23 w 79"/>
                <a:gd name="T21" fmla="*/ 24 h 69"/>
                <a:gd name="T22" fmla="*/ 31 w 79"/>
                <a:gd name="T23" fmla="*/ 34 h 69"/>
                <a:gd name="T24" fmla="*/ 43 w 79"/>
                <a:gd name="T25" fmla="*/ 55 h 69"/>
                <a:gd name="T26" fmla="*/ 53 w 79"/>
                <a:gd name="T27" fmla="*/ 64 h 69"/>
                <a:gd name="T28" fmla="*/ 69 w 79"/>
                <a:gd name="T29" fmla="*/ 69 h 69"/>
                <a:gd name="T30" fmla="*/ 79 w 79"/>
                <a:gd name="T31" fmla="*/ 59 h 69"/>
                <a:gd name="T32" fmla="*/ 69 w 79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69">
                  <a:moveTo>
                    <a:pt x="69" y="49"/>
                  </a:moveTo>
                  <a:cubicBezTo>
                    <a:pt x="67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9" y="43"/>
                    <a:pt x="56" y="39"/>
                    <a:pt x="54" y="35"/>
                  </a:cubicBezTo>
                  <a:cubicBezTo>
                    <a:pt x="50" y="28"/>
                    <a:pt x="47" y="20"/>
                    <a:pt x="40" y="13"/>
                  </a:cubicBezTo>
                  <a:cubicBezTo>
                    <a:pt x="37" y="9"/>
                    <a:pt x="33" y="6"/>
                    <a:pt x="28" y="3"/>
                  </a:cubicBezTo>
                  <a:cubicBezTo>
                    <a:pt x="23" y="1"/>
                    <a:pt x="17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4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6" y="26"/>
                    <a:pt x="28" y="30"/>
                    <a:pt x="31" y="34"/>
                  </a:cubicBezTo>
                  <a:cubicBezTo>
                    <a:pt x="34" y="40"/>
                    <a:pt x="38" y="48"/>
                    <a:pt x="43" y="55"/>
                  </a:cubicBezTo>
                  <a:cubicBezTo>
                    <a:pt x="46" y="58"/>
                    <a:pt x="49" y="62"/>
                    <a:pt x="53" y="64"/>
                  </a:cubicBezTo>
                  <a:cubicBezTo>
                    <a:pt x="58" y="67"/>
                    <a:pt x="63" y="69"/>
                    <a:pt x="69" y="69"/>
                  </a:cubicBezTo>
                  <a:cubicBezTo>
                    <a:pt x="74" y="69"/>
                    <a:pt x="79" y="64"/>
                    <a:pt x="79" y="59"/>
                  </a:cubicBezTo>
                  <a:cubicBezTo>
                    <a:pt x="79" y="53"/>
                    <a:pt x="74" y="49"/>
                    <a:pt x="6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274888" y="2771776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2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7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2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2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84426" y="2771776"/>
              <a:ext cx="71438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2 w 78"/>
                <a:gd name="T19" fmla="*/ 2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4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  <a:gd name="T34" fmla="*/ 10 w 7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4" y="69"/>
                    <a:pt x="19" y="67"/>
                    <a:pt x="23" y="65"/>
                  </a:cubicBezTo>
                  <a:cubicBezTo>
                    <a:pt x="27" y="64"/>
                    <a:pt x="29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5" y="37"/>
                    <a:pt x="49" y="30"/>
                    <a:pt x="53" y="26"/>
                  </a:cubicBezTo>
                  <a:cubicBezTo>
                    <a:pt x="55" y="24"/>
                    <a:pt x="57" y="22"/>
                    <a:pt x="59" y="21"/>
                  </a:cubicBezTo>
                  <a:cubicBezTo>
                    <a:pt x="61" y="20"/>
                    <a:pt x="64" y="20"/>
                    <a:pt x="68" y="20"/>
                  </a:cubicBezTo>
                  <a:cubicBezTo>
                    <a:pt x="73" y="20"/>
                    <a:pt x="78" y="15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ubicBezTo>
                    <a:pt x="62" y="0"/>
                    <a:pt x="57" y="1"/>
                    <a:pt x="52" y="2"/>
                  </a:cubicBezTo>
                  <a:cubicBezTo>
                    <a:pt x="48" y="4"/>
                    <a:pt x="45" y="6"/>
                    <a:pt x="42" y="9"/>
                  </a:cubicBezTo>
                  <a:cubicBezTo>
                    <a:pt x="37" y="13"/>
                    <a:pt x="33" y="19"/>
                    <a:pt x="30" y="24"/>
                  </a:cubicBezTo>
                  <a:cubicBezTo>
                    <a:pt x="26" y="31"/>
                    <a:pt x="22" y="38"/>
                    <a:pt x="19" y="43"/>
                  </a:cubicBezTo>
                  <a:cubicBezTo>
                    <a:pt x="17" y="45"/>
                    <a:pt x="16" y="47"/>
                    <a:pt x="14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36855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3 w 78"/>
                <a:gd name="T3" fmla="*/ 48 h 70"/>
                <a:gd name="T4" fmla="*/ 60 w 78"/>
                <a:gd name="T5" fmla="*/ 46 h 70"/>
                <a:gd name="T6" fmla="*/ 53 w 78"/>
                <a:gd name="T7" fmla="*/ 36 h 70"/>
                <a:gd name="T8" fmla="*/ 39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7 w 78"/>
                <a:gd name="T19" fmla="*/ 22 h 70"/>
                <a:gd name="T20" fmla="*/ 22 w 78"/>
                <a:gd name="T21" fmla="*/ 25 h 70"/>
                <a:gd name="T22" fmla="*/ 30 w 78"/>
                <a:gd name="T23" fmla="*/ 35 h 70"/>
                <a:gd name="T24" fmla="*/ 42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4"/>
                    <a:pt x="56" y="40"/>
                    <a:pt x="53" y="36"/>
                  </a:cubicBezTo>
                  <a:cubicBezTo>
                    <a:pt x="50" y="29"/>
                    <a:pt x="46" y="21"/>
                    <a:pt x="39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5" y="27"/>
                    <a:pt x="27" y="31"/>
                    <a:pt x="30" y="35"/>
                  </a:cubicBezTo>
                  <a:cubicBezTo>
                    <a:pt x="34" y="41"/>
                    <a:pt x="37" y="49"/>
                    <a:pt x="42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47650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4 w 78"/>
                <a:gd name="T3" fmla="*/ 48 h 70"/>
                <a:gd name="T4" fmla="*/ 60 w 78"/>
                <a:gd name="T5" fmla="*/ 46 h 70"/>
                <a:gd name="T6" fmla="*/ 54 w 78"/>
                <a:gd name="T7" fmla="*/ 36 h 70"/>
                <a:gd name="T8" fmla="*/ 40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8 w 78"/>
                <a:gd name="T19" fmla="*/ 22 h 70"/>
                <a:gd name="T20" fmla="*/ 23 w 78"/>
                <a:gd name="T21" fmla="*/ 25 h 70"/>
                <a:gd name="T22" fmla="*/ 30 w 78"/>
                <a:gd name="T23" fmla="*/ 35 h 70"/>
                <a:gd name="T24" fmla="*/ 43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2" y="47"/>
                    <a:pt x="60" y="46"/>
                  </a:cubicBezTo>
                  <a:cubicBezTo>
                    <a:pt x="58" y="44"/>
                    <a:pt x="56" y="40"/>
                    <a:pt x="54" y="36"/>
                  </a:cubicBezTo>
                  <a:cubicBezTo>
                    <a:pt x="50" y="29"/>
                    <a:pt x="46" y="21"/>
                    <a:pt x="40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3"/>
                    <a:pt x="21" y="24"/>
                    <a:pt x="23" y="25"/>
                  </a:cubicBezTo>
                  <a:cubicBezTo>
                    <a:pt x="25" y="27"/>
                    <a:pt x="28" y="31"/>
                    <a:pt x="30" y="35"/>
                  </a:cubicBezTo>
                  <a:cubicBezTo>
                    <a:pt x="34" y="41"/>
                    <a:pt x="37" y="49"/>
                    <a:pt x="43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4" y="69"/>
                    <a:pt x="78" y="65"/>
                    <a:pt x="78" y="59"/>
                  </a:cubicBezTo>
                  <a:cubicBezTo>
                    <a:pt x="78" y="54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22526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10 h 69"/>
                <a:gd name="T22" fmla="*/ 31 w 78"/>
                <a:gd name="T23" fmla="*/ 24 h 69"/>
                <a:gd name="T24" fmla="*/ 19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532063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60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10 h 69"/>
                <a:gd name="T22" fmla="*/ 31 w 78"/>
                <a:gd name="T23" fmla="*/ 24 h 69"/>
                <a:gd name="T24" fmla="*/ 20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7" y="55"/>
                    <a:pt x="39" y="50"/>
                    <a:pt x="42" y="45"/>
                  </a:cubicBezTo>
                  <a:cubicBezTo>
                    <a:pt x="46" y="38"/>
                    <a:pt x="50" y="31"/>
                    <a:pt x="53" y="27"/>
                  </a:cubicBezTo>
                  <a:cubicBezTo>
                    <a:pt x="55" y="25"/>
                    <a:pt x="57" y="23"/>
                    <a:pt x="60" y="22"/>
                  </a:cubicBezTo>
                  <a:cubicBezTo>
                    <a:pt x="62" y="21"/>
                    <a:pt x="65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5"/>
                    <a:pt x="46" y="7"/>
                    <a:pt x="43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20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4"/>
                    <a:pt x="0" y="59"/>
                  </a:cubicBezTo>
                  <a:cubicBezTo>
                    <a:pt x="0" y="65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55663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3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7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2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7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2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65201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8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3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09638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3" y="19"/>
                    <a:pt x="30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19176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928813" y="91916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28813" y="81121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28813" y="865189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9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928813" y="755651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9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593851" y="14874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5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1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6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5"/>
                  </a:cubicBezTo>
                  <a:cubicBezTo>
                    <a:pt x="48" y="16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3"/>
                    <a:pt x="21" y="61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1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6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93851" y="1379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593851" y="14335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8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593851" y="1323976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8"/>
                  </a:cubicBezTo>
                  <a:cubicBezTo>
                    <a:pt x="21" y="16"/>
                    <a:pt x="20" y="14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4"/>
                    <a:pt x="24" y="47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498726" y="2395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498726" y="22875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98726" y="234156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8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498726" y="22336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8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76363" y="2481264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6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2 w 69"/>
                <a:gd name="T19" fmla="*/ 60 h 78"/>
                <a:gd name="T20" fmla="*/ 25 w 69"/>
                <a:gd name="T21" fmla="*/ 55 h 78"/>
                <a:gd name="T22" fmla="*/ 35 w 69"/>
                <a:gd name="T23" fmla="*/ 48 h 78"/>
                <a:gd name="T24" fmla="*/ 56 w 69"/>
                <a:gd name="T25" fmla="*/ 35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6"/>
                    <a:pt x="46" y="17"/>
                  </a:cubicBezTo>
                  <a:cubicBezTo>
                    <a:pt x="43" y="19"/>
                    <a:pt x="40" y="22"/>
                    <a:pt x="35" y="24"/>
                  </a:cubicBezTo>
                  <a:cubicBezTo>
                    <a:pt x="29" y="28"/>
                    <a:pt x="21" y="32"/>
                    <a:pt x="13" y="38"/>
                  </a:cubicBezTo>
                  <a:cubicBezTo>
                    <a:pt x="10" y="41"/>
                    <a:pt x="6" y="46"/>
                    <a:pt x="4" y="51"/>
                  </a:cubicBezTo>
                  <a:cubicBezTo>
                    <a:pt x="2" y="56"/>
                    <a:pt x="0" y="61"/>
                    <a:pt x="0" y="68"/>
                  </a:cubicBezTo>
                  <a:cubicBezTo>
                    <a:pt x="0" y="73"/>
                    <a:pt x="5" y="78"/>
                    <a:pt x="10" y="78"/>
                  </a:cubicBezTo>
                  <a:cubicBezTo>
                    <a:pt x="16" y="78"/>
                    <a:pt x="20" y="73"/>
                    <a:pt x="20" y="68"/>
                  </a:cubicBezTo>
                  <a:cubicBezTo>
                    <a:pt x="20" y="65"/>
                    <a:pt x="21" y="62"/>
                    <a:pt x="22" y="60"/>
                  </a:cubicBezTo>
                  <a:cubicBezTo>
                    <a:pt x="22" y="58"/>
                    <a:pt x="23" y="57"/>
                    <a:pt x="25" y="55"/>
                  </a:cubicBezTo>
                  <a:cubicBezTo>
                    <a:pt x="27" y="53"/>
                    <a:pt x="30" y="50"/>
                    <a:pt x="35" y="48"/>
                  </a:cubicBezTo>
                  <a:cubicBezTo>
                    <a:pt x="41" y="44"/>
                    <a:pt x="48" y="40"/>
                    <a:pt x="56" y="35"/>
                  </a:cubicBezTo>
                  <a:cubicBezTo>
                    <a:pt x="59" y="33"/>
                    <a:pt x="63" y="29"/>
                    <a:pt x="65" y="25"/>
                  </a:cubicBezTo>
                  <a:cubicBezTo>
                    <a:pt x="68" y="21"/>
                    <a:pt x="69" y="15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76363" y="2371726"/>
              <a:ext cx="65088" cy="74613"/>
            </a:xfrm>
            <a:custGeom>
              <a:avLst/>
              <a:gdLst>
                <a:gd name="T0" fmla="*/ 49 w 69"/>
                <a:gd name="T1" fmla="*/ 10 h 79"/>
                <a:gd name="T2" fmla="*/ 48 w 69"/>
                <a:gd name="T3" fmla="*/ 15 h 79"/>
                <a:gd name="T4" fmla="*/ 46 w 69"/>
                <a:gd name="T5" fmla="*/ 18 h 79"/>
                <a:gd name="T6" fmla="*/ 35 w 69"/>
                <a:gd name="T7" fmla="*/ 25 h 79"/>
                <a:gd name="T8" fmla="*/ 13 w 69"/>
                <a:gd name="T9" fmla="*/ 39 h 79"/>
                <a:gd name="T10" fmla="*/ 4 w 69"/>
                <a:gd name="T11" fmla="*/ 51 h 79"/>
                <a:gd name="T12" fmla="*/ 0 w 69"/>
                <a:gd name="T13" fmla="*/ 69 h 79"/>
                <a:gd name="T14" fmla="*/ 10 w 69"/>
                <a:gd name="T15" fmla="*/ 79 h 79"/>
                <a:gd name="T16" fmla="*/ 20 w 69"/>
                <a:gd name="T17" fmla="*/ 69 h 79"/>
                <a:gd name="T18" fmla="*/ 22 w 69"/>
                <a:gd name="T19" fmla="*/ 61 h 79"/>
                <a:gd name="T20" fmla="*/ 25 w 69"/>
                <a:gd name="T21" fmla="*/ 56 h 79"/>
                <a:gd name="T22" fmla="*/ 35 w 69"/>
                <a:gd name="T23" fmla="*/ 48 h 79"/>
                <a:gd name="T24" fmla="*/ 56 w 69"/>
                <a:gd name="T25" fmla="*/ 36 h 79"/>
                <a:gd name="T26" fmla="*/ 65 w 69"/>
                <a:gd name="T27" fmla="*/ 26 h 79"/>
                <a:gd name="T28" fmla="*/ 69 w 69"/>
                <a:gd name="T29" fmla="*/ 10 h 79"/>
                <a:gd name="T30" fmla="*/ 59 w 69"/>
                <a:gd name="T31" fmla="*/ 0 h 79"/>
                <a:gd name="T32" fmla="*/ 49 w 69"/>
                <a:gd name="T33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9">
                  <a:moveTo>
                    <a:pt x="49" y="10"/>
                  </a:moveTo>
                  <a:cubicBezTo>
                    <a:pt x="49" y="12"/>
                    <a:pt x="49" y="14"/>
                    <a:pt x="48" y="15"/>
                  </a:cubicBezTo>
                  <a:cubicBezTo>
                    <a:pt x="48" y="16"/>
                    <a:pt x="47" y="17"/>
                    <a:pt x="46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9"/>
                    <a:pt x="21" y="32"/>
                    <a:pt x="13" y="39"/>
                  </a:cubicBezTo>
                  <a:cubicBezTo>
                    <a:pt x="10" y="42"/>
                    <a:pt x="6" y="46"/>
                    <a:pt x="4" y="51"/>
                  </a:cubicBezTo>
                  <a:cubicBezTo>
                    <a:pt x="2" y="56"/>
                    <a:pt x="0" y="62"/>
                    <a:pt x="0" y="69"/>
                  </a:cubicBezTo>
                  <a:cubicBezTo>
                    <a:pt x="0" y="74"/>
                    <a:pt x="5" y="79"/>
                    <a:pt x="10" y="79"/>
                  </a:cubicBezTo>
                  <a:cubicBezTo>
                    <a:pt x="16" y="79"/>
                    <a:pt x="20" y="74"/>
                    <a:pt x="20" y="69"/>
                  </a:cubicBezTo>
                  <a:cubicBezTo>
                    <a:pt x="20" y="65"/>
                    <a:pt x="21" y="63"/>
                    <a:pt x="22" y="61"/>
                  </a:cubicBezTo>
                  <a:cubicBezTo>
                    <a:pt x="22" y="59"/>
                    <a:pt x="23" y="57"/>
                    <a:pt x="25" y="56"/>
                  </a:cubicBezTo>
                  <a:cubicBezTo>
                    <a:pt x="27" y="53"/>
                    <a:pt x="30" y="51"/>
                    <a:pt x="35" y="48"/>
                  </a:cubicBezTo>
                  <a:cubicBezTo>
                    <a:pt x="41" y="44"/>
                    <a:pt x="48" y="41"/>
                    <a:pt x="56" y="36"/>
                  </a:cubicBezTo>
                  <a:cubicBezTo>
                    <a:pt x="59" y="33"/>
                    <a:pt x="63" y="30"/>
                    <a:pt x="65" y="26"/>
                  </a:cubicBezTo>
                  <a:cubicBezTo>
                    <a:pt x="68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76363" y="2427289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5 h 78"/>
                <a:gd name="T6" fmla="*/ 45 w 69"/>
                <a:gd name="T7" fmla="*/ 36 h 78"/>
                <a:gd name="T8" fmla="*/ 27 w 69"/>
                <a:gd name="T9" fmla="*/ 24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5 h 78"/>
                <a:gd name="T22" fmla="*/ 24 w 69"/>
                <a:gd name="T23" fmla="*/ 47 h 78"/>
                <a:gd name="T24" fmla="*/ 44 w 69"/>
                <a:gd name="T25" fmla="*/ 58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5"/>
                  </a:cubicBezTo>
                  <a:cubicBezTo>
                    <a:pt x="55" y="41"/>
                    <a:pt x="50" y="38"/>
                    <a:pt x="45" y="36"/>
                  </a:cubicBezTo>
                  <a:cubicBezTo>
                    <a:pt x="38" y="32"/>
                    <a:pt x="31" y="28"/>
                    <a:pt x="27" y="24"/>
                  </a:cubicBezTo>
                  <a:cubicBezTo>
                    <a:pt x="25" y="22"/>
                    <a:pt x="23" y="20"/>
                    <a:pt x="22" y="18"/>
                  </a:cubicBezTo>
                  <a:cubicBezTo>
                    <a:pt x="21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1" y="20"/>
                    <a:pt x="3" y="25"/>
                  </a:cubicBezTo>
                  <a:cubicBezTo>
                    <a:pt x="5" y="29"/>
                    <a:pt x="7" y="32"/>
                    <a:pt x="10" y="35"/>
                  </a:cubicBezTo>
                  <a:cubicBezTo>
                    <a:pt x="14" y="40"/>
                    <a:pt x="19" y="44"/>
                    <a:pt x="24" y="47"/>
                  </a:cubicBezTo>
                  <a:cubicBezTo>
                    <a:pt x="32" y="51"/>
                    <a:pt x="39" y="55"/>
                    <a:pt x="44" y="58"/>
                  </a:cubicBezTo>
                  <a:cubicBezTo>
                    <a:pt x="46" y="60"/>
                    <a:pt x="47" y="61"/>
                    <a:pt x="48" y="63"/>
                  </a:cubicBezTo>
                  <a:cubicBezTo>
                    <a:pt x="49" y="64"/>
                    <a:pt x="49" y="65"/>
                    <a:pt x="49" y="68"/>
                  </a:cubicBezTo>
                  <a:cubicBezTo>
                    <a:pt x="49" y="73"/>
                    <a:pt x="54" y="78"/>
                    <a:pt x="59" y="78"/>
                  </a:cubicBezTo>
                  <a:cubicBezTo>
                    <a:pt x="65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76363" y="2317751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6 h 78"/>
                <a:gd name="T22" fmla="*/ 24 w 69"/>
                <a:gd name="T23" fmla="*/ 48 h 78"/>
                <a:gd name="T24" fmla="*/ 44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5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5" y="29"/>
                    <a:pt x="7" y="33"/>
                    <a:pt x="10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4" y="59"/>
                  </a:cubicBezTo>
                  <a:cubicBezTo>
                    <a:pt x="46" y="61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093913" y="208597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6"/>
                    <a:pt x="164" y="10"/>
                  </a:cubicBezTo>
                  <a:cubicBezTo>
                    <a:pt x="164" y="5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76288" y="1700214"/>
              <a:ext cx="152400" cy="17463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05026" y="107632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5"/>
                    <a:pt x="164" y="10"/>
                  </a:cubicBezTo>
                  <a:cubicBezTo>
                    <a:pt x="164" y="4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633663" y="773114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311276" y="2771776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6"/>
                    <a:pt x="163" y="10"/>
                  </a:cubicBezTo>
                  <a:cubicBezTo>
                    <a:pt x="163" y="5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654176" y="24177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09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68363" y="771526"/>
              <a:ext cx="115888" cy="115888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5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700338" y="17446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6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close/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close/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close/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close/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close/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2613026" y="976314"/>
              <a:ext cx="142875" cy="150813"/>
            </a:xfrm>
            <a:custGeom>
              <a:avLst/>
              <a:gdLst>
                <a:gd name="T0" fmla="*/ 66 w 152"/>
                <a:gd name="T1" fmla="*/ 24 h 161"/>
                <a:gd name="T2" fmla="*/ 63 w 152"/>
                <a:gd name="T3" fmla="*/ 28 h 161"/>
                <a:gd name="T4" fmla="*/ 74 w 152"/>
                <a:gd name="T5" fmla="*/ 34 h 161"/>
                <a:gd name="T6" fmla="*/ 144 w 152"/>
                <a:gd name="T7" fmla="*/ 74 h 161"/>
                <a:gd name="T8" fmla="*/ 74 w 152"/>
                <a:gd name="T9" fmla="*/ 114 h 161"/>
                <a:gd name="T10" fmla="*/ 4 w 152"/>
                <a:gd name="T11" fmla="*/ 154 h 161"/>
                <a:gd name="T12" fmla="*/ 4 w 152"/>
                <a:gd name="T13" fmla="*/ 74 h 161"/>
                <a:gd name="T14" fmla="*/ 4 w 152"/>
                <a:gd name="T15" fmla="*/ 62 h 161"/>
                <a:gd name="T16" fmla="*/ 0 w 152"/>
                <a:gd name="T17" fmla="*/ 64 h 161"/>
                <a:gd name="T18" fmla="*/ 0 w 152"/>
                <a:gd name="T19" fmla="*/ 74 h 161"/>
                <a:gd name="T20" fmla="*/ 0 w 152"/>
                <a:gd name="T21" fmla="*/ 161 h 161"/>
                <a:gd name="T22" fmla="*/ 76 w 152"/>
                <a:gd name="T23" fmla="*/ 118 h 161"/>
                <a:gd name="T24" fmla="*/ 152 w 152"/>
                <a:gd name="T25" fmla="*/ 74 h 161"/>
                <a:gd name="T26" fmla="*/ 76 w 152"/>
                <a:gd name="T27" fmla="*/ 30 h 161"/>
                <a:gd name="T28" fmla="*/ 66 w 152"/>
                <a:gd name="T29" fmla="*/ 24 h 161"/>
                <a:gd name="T30" fmla="*/ 0 w 152"/>
                <a:gd name="T31" fmla="*/ 0 h 161"/>
                <a:gd name="T32" fmla="*/ 0 w 152"/>
                <a:gd name="T33" fmla="*/ 41 h 161"/>
                <a:gd name="T34" fmla="*/ 4 w 152"/>
                <a:gd name="T35" fmla="*/ 39 h 161"/>
                <a:gd name="T36" fmla="*/ 4 w 152"/>
                <a:gd name="T37" fmla="*/ 2 h 161"/>
                <a:gd name="T38" fmla="*/ 0 w 152"/>
                <a:gd name="T3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61">
                  <a:moveTo>
                    <a:pt x="66" y="24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6" y="24"/>
                    <a:pt x="66" y="24"/>
                    <a:pt x="66" y="24"/>
                  </a:cubicBezTo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2613026" y="963614"/>
              <a:ext cx="61913" cy="73025"/>
            </a:xfrm>
            <a:custGeom>
              <a:avLst/>
              <a:gdLst>
                <a:gd name="T0" fmla="*/ 4 w 66"/>
                <a:gd name="T1" fmla="*/ 52 h 77"/>
                <a:gd name="T2" fmla="*/ 0 w 66"/>
                <a:gd name="T3" fmla="*/ 54 h 77"/>
                <a:gd name="T4" fmla="*/ 0 w 66"/>
                <a:gd name="T5" fmla="*/ 77 h 77"/>
                <a:gd name="T6" fmla="*/ 4 w 66"/>
                <a:gd name="T7" fmla="*/ 75 h 77"/>
                <a:gd name="T8" fmla="*/ 4 w 66"/>
                <a:gd name="T9" fmla="*/ 52 h 77"/>
                <a:gd name="T10" fmla="*/ 0 w 66"/>
                <a:gd name="T11" fmla="*/ 0 h 77"/>
                <a:gd name="T12" fmla="*/ 0 w 66"/>
                <a:gd name="T13" fmla="*/ 13 h 77"/>
                <a:gd name="T14" fmla="*/ 4 w 66"/>
                <a:gd name="T15" fmla="*/ 15 h 77"/>
                <a:gd name="T16" fmla="*/ 4 w 66"/>
                <a:gd name="T17" fmla="*/ 7 h 77"/>
                <a:gd name="T18" fmla="*/ 63 w 66"/>
                <a:gd name="T19" fmla="*/ 41 h 77"/>
                <a:gd name="T20" fmla="*/ 66 w 66"/>
                <a:gd name="T21" fmla="*/ 37 h 77"/>
                <a:gd name="T22" fmla="*/ 0 w 66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7">
                  <a:moveTo>
                    <a:pt x="4" y="5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 noEditPoints="1"/>
            </p:cNvSpPr>
            <p:nvPr/>
          </p:nvSpPr>
          <p:spPr bwMode="auto">
            <a:xfrm>
              <a:off x="1187451" y="1758951"/>
              <a:ext cx="142875" cy="152400"/>
            </a:xfrm>
            <a:custGeom>
              <a:avLst/>
              <a:gdLst>
                <a:gd name="T0" fmla="*/ 66 w 152"/>
                <a:gd name="T1" fmla="*/ 25 h 162"/>
                <a:gd name="T2" fmla="*/ 63 w 152"/>
                <a:gd name="T3" fmla="*/ 28 h 162"/>
                <a:gd name="T4" fmla="*/ 74 w 152"/>
                <a:gd name="T5" fmla="*/ 34 h 162"/>
                <a:gd name="T6" fmla="*/ 144 w 152"/>
                <a:gd name="T7" fmla="*/ 74 h 162"/>
                <a:gd name="T8" fmla="*/ 74 w 152"/>
                <a:gd name="T9" fmla="*/ 114 h 162"/>
                <a:gd name="T10" fmla="*/ 4 w 152"/>
                <a:gd name="T11" fmla="*/ 155 h 162"/>
                <a:gd name="T12" fmla="*/ 4 w 152"/>
                <a:gd name="T13" fmla="*/ 74 h 162"/>
                <a:gd name="T14" fmla="*/ 4 w 152"/>
                <a:gd name="T15" fmla="*/ 62 h 162"/>
                <a:gd name="T16" fmla="*/ 0 w 152"/>
                <a:gd name="T17" fmla="*/ 65 h 162"/>
                <a:gd name="T18" fmla="*/ 0 w 152"/>
                <a:gd name="T19" fmla="*/ 74 h 162"/>
                <a:gd name="T20" fmla="*/ 0 w 152"/>
                <a:gd name="T21" fmla="*/ 162 h 162"/>
                <a:gd name="T22" fmla="*/ 76 w 152"/>
                <a:gd name="T23" fmla="*/ 118 h 162"/>
                <a:gd name="T24" fmla="*/ 76 w 152"/>
                <a:gd name="T25" fmla="*/ 118 h 162"/>
                <a:gd name="T26" fmla="*/ 152 w 152"/>
                <a:gd name="T27" fmla="*/ 74 h 162"/>
                <a:gd name="T28" fmla="*/ 76 w 152"/>
                <a:gd name="T29" fmla="*/ 31 h 162"/>
                <a:gd name="T30" fmla="*/ 66 w 152"/>
                <a:gd name="T31" fmla="*/ 25 h 162"/>
                <a:gd name="T32" fmla="*/ 0 w 152"/>
                <a:gd name="T33" fmla="*/ 0 h 162"/>
                <a:gd name="T34" fmla="*/ 0 w 152"/>
                <a:gd name="T35" fmla="*/ 42 h 162"/>
                <a:gd name="T36" fmla="*/ 4 w 152"/>
                <a:gd name="T37" fmla="*/ 39 h 162"/>
                <a:gd name="T38" fmla="*/ 4 w 152"/>
                <a:gd name="T39" fmla="*/ 2 h 162"/>
                <a:gd name="T40" fmla="*/ 0 w 152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2">
                  <a:moveTo>
                    <a:pt x="66" y="25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66" y="25"/>
                    <a:pt x="66" y="25"/>
                    <a:pt x="66" y="25"/>
                  </a:cubicBezTo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1187451" y="1747839"/>
              <a:ext cx="61913" cy="73025"/>
            </a:xfrm>
            <a:custGeom>
              <a:avLst/>
              <a:gdLst>
                <a:gd name="T0" fmla="*/ 4 w 66"/>
                <a:gd name="T1" fmla="*/ 52 h 78"/>
                <a:gd name="T2" fmla="*/ 0 w 66"/>
                <a:gd name="T3" fmla="*/ 55 h 78"/>
                <a:gd name="T4" fmla="*/ 0 w 66"/>
                <a:gd name="T5" fmla="*/ 78 h 78"/>
                <a:gd name="T6" fmla="*/ 4 w 66"/>
                <a:gd name="T7" fmla="*/ 75 h 78"/>
                <a:gd name="T8" fmla="*/ 4 w 66"/>
                <a:gd name="T9" fmla="*/ 52 h 78"/>
                <a:gd name="T10" fmla="*/ 0 w 66"/>
                <a:gd name="T11" fmla="*/ 0 h 78"/>
                <a:gd name="T12" fmla="*/ 0 w 66"/>
                <a:gd name="T13" fmla="*/ 13 h 78"/>
                <a:gd name="T14" fmla="*/ 4 w 66"/>
                <a:gd name="T15" fmla="*/ 15 h 78"/>
                <a:gd name="T16" fmla="*/ 4 w 66"/>
                <a:gd name="T17" fmla="*/ 7 h 78"/>
                <a:gd name="T18" fmla="*/ 63 w 66"/>
                <a:gd name="T19" fmla="*/ 41 h 78"/>
                <a:gd name="T20" fmla="*/ 66 w 66"/>
                <a:gd name="T21" fmla="*/ 38 h 78"/>
                <a:gd name="T22" fmla="*/ 0 w 66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8">
                  <a:moveTo>
                    <a:pt x="4" y="52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 noEditPoints="1"/>
            </p:cNvSpPr>
            <p:nvPr/>
          </p:nvSpPr>
          <p:spPr bwMode="auto">
            <a:xfrm>
              <a:off x="2036763" y="1677989"/>
              <a:ext cx="122238" cy="122238"/>
            </a:xfrm>
            <a:custGeom>
              <a:avLst/>
              <a:gdLst>
                <a:gd name="T0" fmla="*/ 131 w 131"/>
                <a:gd name="T1" fmla="*/ 66 h 131"/>
                <a:gd name="T2" fmla="*/ 129 w 131"/>
                <a:gd name="T3" fmla="*/ 66 h 131"/>
                <a:gd name="T4" fmla="*/ 127 w 131"/>
                <a:gd name="T5" fmla="*/ 66 h 131"/>
                <a:gd name="T6" fmla="*/ 109 w 131"/>
                <a:gd name="T7" fmla="*/ 109 h 131"/>
                <a:gd name="T8" fmla="*/ 66 w 131"/>
                <a:gd name="T9" fmla="*/ 127 h 131"/>
                <a:gd name="T10" fmla="*/ 22 w 131"/>
                <a:gd name="T11" fmla="*/ 109 h 131"/>
                <a:gd name="T12" fmla="*/ 6 w 131"/>
                <a:gd name="T13" fmla="*/ 79 h 131"/>
                <a:gd name="T14" fmla="*/ 2 w 131"/>
                <a:gd name="T15" fmla="*/ 81 h 131"/>
                <a:gd name="T16" fmla="*/ 66 w 131"/>
                <a:gd name="T17" fmla="*/ 131 h 131"/>
                <a:gd name="T18" fmla="*/ 131 w 131"/>
                <a:gd name="T19" fmla="*/ 66 h 131"/>
                <a:gd name="T20" fmla="*/ 28 w 131"/>
                <a:gd name="T21" fmla="*/ 12 h 131"/>
                <a:gd name="T22" fmla="*/ 0 w 131"/>
                <a:gd name="T23" fmla="*/ 59 h 131"/>
                <a:gd name="T24" fmla="*/ 5 w 131"/>
                <a:gd name="T25" fmla="*/ 57 h 131"/>
                <a:gd name="T26" fmla="*/ 22 w 131"/>
                <a:gd name="T27" fmla="*/ 22 h 131"/>
                <a:gd name="T28" fmla="*/ 28 w 131"/>
                <a:gd name="T29" fmla="*/ 17 h 131"/>
                <a:gd name="T30" fmla="*/ 28 w 131"/>
                <a:gd name="T31" fmla="*/ 12 h 131"/>
                <a:gd name="T32" fmla="*/ 35 w 131"/>
                <a:gd name="T33" fmla="*/ 12 h 131"/>
                <a:gd name="T34" fmla="*/ 35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6 w 131"/>
                <a:gd name="T41" fmla="*/ 0 h 131"/>
                <a:gd name="T42" fmla="*/ 48 w 131"/>
                <a:gd name="T43" fmla="*/ 3 h 131"/>
                <a:gd name="T44" fmla="*/ 48 w 131"/>
                <a:gd name="T45" fmla="*/ 7 h 131"/>
                <a:gd name="T46" fmla="*/ 66 w 131"/>
                <a:gd name="T47" fmla="*/ 4 h 131"/>
                <a:gd name="T48" fmla="*/ 109 w 131"/>
                <a:gd name="T49" fmla="*/ 22 h 131"/>
                <a:gd name="T50" fmla="*/ 127 w 131"/>
                <a:gd name="T51" fmla="*/ 66 h 131"/>
                <a:gd name="T52" fmla="*/ 129 w 131"/>
                <a:gd name="T53" fmla="*/ 66 h 131"/>
                <a:gd name="T54" fmla="*/ 131 w 131"/>
                <a:gd name="T55" fmla="*/ 66 h 131"/>
                <a:gd name="T56" fmla="*/ 131 w 131"/>
                <a:gd name="T57" fmla="*/ 66 h 131"/>
                <a:gd name="T58" fmla="*/ 66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09"/>
                  </a:cubicBezTo>
                  <a:cubicBezTo>
                    <a:pt x="98" y="121"/>
                    <a:pt x="83" y="127"/>
                    <a:pt x="66" y="127"/>
                  </a:cubicBezTo>
                  <a:cubicBezTo>
                    <a:pt x="49" y="127"/>
                    <a:pt x="33" y="121"/>
                    <a:pt x="22" y="109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59"/>
                  </a:cubicBezTo>
                  <a:cubicBezTo>
                    <a:pt x="2" y="58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0"/>
                    <a:pt x="26" y="19"/>
                    <a:pt x="28" y="17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5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3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2036763" y="1681164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6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9 h 78"/>
                <a:gd name="T16" fmla="*/ 28 w 48"/>
                <a:gd name="T17" fmla="*/ 9 h 78"/>
                <a:gd name="T18" fmla="*/ 28 w 48"/>
                <a:gd name="T19" fmla="*/ 14 h 78"/>
                <a:gd name="T20" fmla="*/ 35 w 48"/>
                <a:gd name="T21" fmla="*/ 9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9 h 78"/>
                <a:gd name="T28" fmla="*/ 35 w 48"/>
                <a:gd name="T29" fmla="*/ 9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5"/>
                    <a:pt x="0" y="56"/>
                  </a:cubicBezTo>
                  <a:cubicBezTo>
                    <a:pt x="0" y="58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7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2"/>
                    <a:pt x="33" y="11"/>
                    <a:pt x="35" y="9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1736726" y="10144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2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8 w 131"/>
                <a:gd name="T21" fmla="*/ 12 h 131"/>
                <a:gd name="T22" fmla="*/ 0 w 131"/>
                <a:gd name="T23" fmla="*/ 59 h 131"/>
                <a:gd name="T24" fmla="*/ 4 w 131"/>
                <a:gd name="T25" fmla="*/ 56 h 131"/>
                <a:gd name="T26" fmla="*/ 22 w 131"/>
                <a:gd name="T27" fmla="*/ 22 h 131"/>
                <a:gd name="T28" fmla="*/ 27 w 131"/>
                <a:gd name="T29" fmla="*/ 17 h 131"/>
                <a:gd name="T30" fmla="*/ 28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8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3" y="101"/>
                    <a:pt x="8" y="90"/>
                    <a:pt x="5" y="79"/>
                  </a:cubicBezTo>
                  <a:cubicBezTo>
                    <a:pt x="4" y="79"/>
                    <a:pt x="3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8" y="12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2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1736726" y="1016001"/>
              <a:ext cx="42863" cy="73025"/>
            </a:xfrm>
            <a:custGeom>
              <a:avLst/>
              <a:gdLst>
                <a:gd name="T0" fmla="*/ 4 w 47"/>
                <a:gd name="T1" fmla="*/ 54 h 78"/>
                <a:gd name="T2" fmla="*/ 0 w 47"/>
                <a:gd name="T3" fmla="*/ 57 h 78"/>
                <a:gd name="T4" fmla="*/ 0 w 47"/>
                <a:gd name="T5" fmla="*/ 63 h 78"/>
                <a:gd name="T6" fmla="*/ 1 w 47"/>
                <a:gd name="T7" fmla="*/ 78 h 78"/>
                <a:gd name="T8" fmla="*/ 5 w 47"/>
                <a:gd name="T9" fmla="*/ 77 h 78"/>
                <a:gd name="T10" fmla="*/ 4 w 47"/>
                <a:gd name="T11" fmla="*/ 63 h 78"/>
                <a:gd name="T12" fmla="*/ 4 w 47"/>
                <a:gd name="T13" fmla="*/ 54 h 78"/>
                <a:gd name="T14" fmla="*/ 34 w 47"/>
                <a:gd name="T15" fmla="*/ 10 h 78"/>
                <a:gd name="T16" fmla="*/ 28 w 47"/>
                <a:gd name="T17" fmla="*/ 10 h 78"/>
                <a:gd name="T18" fmla="*/ 27 w 47"/>
                <a:gd name="T19" fmla="*/ 15 h 78"/>
                <a:gd name="T20" fmla="*/ 34 w 47"/>
                <a:gd name="T21" fmla="*/ 10 h 78"/>
                <a:gd name="T22" fmla="*/ 47 w 47"/>
                <a:gd name="T23" fmla="*/ 0 h 78"/>
                <a:gd name="T24" fmla="*/ 28 w 47"/>
                <a:gd name="T25" fmla="*/ 10 h 78"/>
                <a:gd name="T26" fmla="*/ 28 w 47"/>
                <a:gd name="T27" fmla="*/ 10 h 78"/>
                <a:gd name="T28" fmla="*/ 34 w 47"/>
                <a:gd name="T29" fmla="*/ 10 h 78"/>
                <a:gd name="T30" fmla="*/ 47 w 47"/>
                <a:gd name="T31" fmla="*/ 4 h 78"/>
                <a:gd name="T32" fmla="*/ 47 w 47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78">
                  <a:moveTo>
                    <a:pt x="4" y="54"/>
                  </a:moveTo>
                  <a:cubicBezTo>
                    <a:pt x="3" y="55"/>
                    <a:pt x="1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9"/>
                    <a:pt x="0" y="74"/>
                    <a:pt x="1" y="78"/>
                  </a:cubicBezTo>
                  <a:cubicBezTo>
                    <a:pt x="3" y="78"/>
                    <a:pt x="4" y="77"/>
                    <a:pt x="5" y="77"/>
                  </a:cubicBezTo>
                  <a:cubicBezTo>
                    <a:pt x="4" y="73"/>
                    <a:pt x="4" y="68"/>
                    <a:pt x="4" y="63"/>
                  </a:cubicBezTo>
                  <a:cubicBezTo>
                    <a:pt x="4" y="60"/>
                    <a:pt x="4" y="57"/>
                    <a:pt x="4" y="54"/>
                  </a:cubicBezTo>
                  <a:moveTo>
                    <a:pt x="34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3"/>
                    <a:pt x="27" y="15"/>
                  </a:cubicBezTo>
                  <a:cubicBezTo>
                    <a:pt x="30" y="13"/>
                    <a:pt x="32" y="11"/>
                    <a:pt x="34" y="10"/>
                  </a:cubicBezTo>
                  <a:moveTo>
                    <a:pt x="47" y="0"/>
                  </a:moveTo>
                  <a:cubicBezTo>
                    <a:pt x="40" y="2"/>
                    <a:pt x="33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8"/>
                    <a:pt x="43" y="6"/>
                    <a:pt x="47" y="4"/>
                  </a:cubicBezTo>
                  <a:cubicBezTo>
                    <a:pt x="47" y="3"/>
                    <a:pt x="47" y="2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1773238" y="2770189"/>
              <a:ext cx="123825" cy="122238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4"/>
                    <a:pt x="13" y="32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1773238" y="2771776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2052638" y="2681289"/>
              <a:ext cx="122238" cy="61913"/>
            </a:xfrm>
            <a:custGeom>
              <a:avLst/>
              <a:gdLst>
                <a:gd name="T0" fmla="*/ 28 w 131"/>
                <a:gd name="T1" fmla="*/ 12 h 66"/>
                <a:gd name="T2" fmla="*/ 0 w 131"/>
                <a:gd name="T3" fmla="*/ 66 h 66"/>
                <a:gd name="T4" fmla="*/ 4 w 131"/>
                <a:gd name="T5" fmla="*/ 66 h 66"/>
                <a:gd name="T6" fmla="*/ 22 w 131"/>
                <a:gd name="T7" fmla="*/ 22 h 66"/>
                <a:gd name="T8" fmla="*/ 29 w 131"/>
                <a:gd name="T9" fmla="*/ 16 h 66"/>
                <a:gd name="T10" fmla="*/ 28 w 131"/>
                <a:gd name="T11" fmla="*/ 12 h 66"/>
                <a:gd name="T12" fmla="*/ 28 w 131"/>
                <a:gd name="T13" fmla="*/ 12 h 66"/>
                <a:gd name="T14" fmla="*/ 65 w 131"/>
                <a:gd name="T15" fmla="*/ 0 h 66"/>
                <a:gd name="T16" fmla="*/ 47 w 131"/>
                <a:gd name="T17" fmla="*/ 3 h 66"/>
                <a:gd name="T18" fmla="*/ 48 w 131"/>
                <a:gd name="T19" fmla="*/ 7 h 66"/>
                <a:gd name="T20" fmla="*/ 65 w 131"/>
                <a:gd name="T21" fmla="*/ 4 h 66"/>
                <a:gd name="T22" fmla="*/ 109 w 131"/>
                <a:gd name="T23" fmla="*/ 22 h 66"/>
                <a:gd name="T24" fmla="*/ 127 w 131"/>
                <a:gd name="T25" fmla="*/ 66 h 66"/>
                <a:gd name="T26" fmla="*/ 131 w 131"/>
                <a:gd name="T27" fmla="*/ 66 h 66"/>
                <a:gd name="T28" fmla="*/ 65 w 131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6">
                  <a:moveTo>
                    <a:pt x="28" y="12"/>
                  </a:moveTo>
                  <a:cubicBezTo>
                    <a:pt x="11" y="24"/>
                    <a:pt x="0" y="44"/>
                    <a:pt x="0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3"/>
                  </a:cubicBezTo>
                  <a:cubicBezTo>
                    <a:pt x="47" y="4"/>
                    <a:pt x="47" y="6"/>
                    <a:pt x="48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9"/>
                    <a:pt x="127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078038" y="2684464"/>
              <a:ext cx="19050" cy="11113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9 h 13"/>
                <a:gd name="T4" fmla="*/ 0 w 20"/>
                <a:gd name="T5" fmla="*/ 9 h 13"/>
                <a:gd name="T6" fmla="*/ 1 w 20"/>
                <a:gd name="T7" fmla="*/ 13 h 13"/>
                <a:gd name="T8" fmla="*/ 20 w 20"/>
                <a:gd name="T9" fmla="*/ 4 h 13"/>
                <a:gd name="T10" fmla="*/ 19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6" y="9"/>
                    <a:pt x="13" y="6"/>
                    <a:pt x="20" y="4"/>
                  </a:cubicBezTo>
                  <a:cubicBezTo>
                    <a:pt x="19" y="3"/>
                    <a:pt x="19" y="1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1577976" y="1768476"/>
              <a:ext cx="122238" cy="60325"/>
            </a:xfrm>
            <a:custGeom>
              <a:avLst/>
              <a:gdLst>
                <a:gd name="T0" fmla="*/ 28 w 131"/>
                <a:gd name="T1" fmla="*/ 11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9 w 131"/>
                <a:gd name="T9" fmla="*/ 16 h 65"/>
                <a:gd name="T10" fmla="*/ 28 w 131"/>
                <a:gd name="T11" fmla="*/ 12 h 65"/>
                <a:gd name="T12" fmla="*/ 28 w 131"/>
                <a:gd name="T13" fmla="*/ 11 h 65"/>
                <a:gd name="T14" fmla="*/ 65 w 131"/>
                <a:gd name="T15" fmla="*/ 0 h 65"/>
                <a:gd name="T16" fmla="*/ 47 w 131"/>
                <a:gd name="T17" fmla="*/ 2 h 65"/>
                <a:gd name="T18" fmla="*/ 48 w 131"/>
                <a:gd name="T19" fmla="*/ 6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8" y="11"/>
                  </a:moveTo>
                  <a:cubicBezTo>
                    <a:pt x="11" y="23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moveTo>
                    <a:pt x="65" y="0"/>
                  </a:moveTo>
                  <a:cubicBezTo>
                    <a:pt x="59" y="0"/>
                    <a:pt x="53" y="0"/>
                    <a:pt x="47" y="2"/>
                  </a:cubicBezTo>
                  <a:cubicBezTo>
                    <a:pt x="47" y="4"/>
                    <a:pt x="47" y="5"/>
                    <a:pt x="48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0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603376" y="1770064"/>
              <a:ext cx="19050" cy="12700"/>
            </a:xfrm>
            <a:custGeom>
              <a:avLst/>
              <a:gdLst>
                <a:gd name="T0" fmla="*/ 19 w 20"/>
                <a:gd name="T1" fmla="*/ 0 h 14"/>
                <a:gd name="T2" fmla="*/ 0 w 20"/>
                <a:gd name="T3" fmla="*/ 9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4 h 14"/>
                <a:gd name="T10" fmla="*/ 19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6" y="10"/>
                    <a:pt x="13" y="6"/>
                    <a:pt x="20" y="4"/>
                  </a:cubicBezTo>
                  <a:cubicBezTo>
                    <a:pt x="19" y="3"/>
                    <a:pt x="19" y="2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950913" y="1284289"/>
              <a:ext cx="122238" cy="60325"/>
            </a:xfrm>
            <a:custGeom>
              <a:avLst/>
              <a:gdLst>
                <a:gd name="T0" fmla="*/ 27 w 131"/>
                <a:gd name="T1" fmla="*/ 12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8 w 131"/>
                <a:gd name="T9" fmla="*/ 16 h 65"/>
                <a:gd name="T10" fmla="*/ 27 w 131"/>
                <a:gd name="T11" fmla="*/ 12 h 65"/>
                <a:gd name="T12" fmla="*/ 27 w 131"/>
                <a:gd name="T13" fmla="*/ 12 h 65"/>
                <a:gd name="T14" fmla="*/ 65 w 131"/>
                <a:gd name="T15" fmla="*/ 0 h 65"/>
                <a:gd name="T16" fmla="*/ 47 w 131"/>
                <a:gd name="T17" fmla="*/ 2 h 65"/>
                <a:gd name="T18" fmla="*/ 47 w 131"/>
                <a:gd name="T19" fmla="*/ 7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7" y="12"/>
                  </a:moveTo>
                  <a:cubicBezTo>
                    <a:pt x="11" y="24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8" y="16"/>
                  </a:cubicBezTo>
                  <a:cubicBezTo>
                    <a:pt x="28" y="15"/>
                    <a:pt x="27" y="14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976313" y="1285876"/>
              <a:ext cx="17463" cy="14288"/>
            </a:xfrm>
            <a:custGeom>
              <a:avLst/>
              <a:gdLst>
                <a:gd name="T0" fmla="*/ 20 w 20"/>
                <a:gd name="T1" fmla="*/ 0 h 14"/>
                <a:gd name="T2" fmla="*/ 0 w 20"/>
                <a:gd name="T3" fmla="*/ 10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5 h 14"/>
                <a:gd name="T10" fmla="*/ 20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cubicBezTo>
                    <a:pt x="13" y="3"/>
                    <a:pt x="6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7" y="10"/>
                    <a:pt x="13" y="7"/>
                    <a:pt x="20" y="5"/>
                  </a:cubicBezTo>
                  <a:cubicBezTo>
                    <a:pt x="20" y="3"/>
                    <a:pt x="20" y="2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392363" y="1322389"/>
              <a:ext cx="60325" cy="122238"/>
            </a:xfrm>
            <a:custGeom>
              <a:avLst/>
              <a:gdLst>
                <a:gd name="T0" fmla="*/ 65 w 65"/>
                <a:gd name="T1" fmla="*/ 0 h 131"/>
                <a:gd name="T2" fmla="*/ 0 w 65"/>
                <a:gd name="T3" fmla="*/ 65 h 131"/>
                <a:gd name="T4" fmla="*/ 65 w 65"/>
                <a:gd name="T5" fmla="*/ 131 h 131"/>
                <a:gd name="T6" fmla="*/ 65 w 65"/>
                <a:gd name="T7" fmla="*/ 127 h 131"/>
                <a:gd name="T8" fmla="*/ 22 w 65"/>
                <a:gd name="T9" fmla="*/ 109 h 131"/>
                <a:gd name="T10" fmla="*/ 4 w 65"/>
                <a:gd name="T11" fmla="*/ 65 h 131"/>
                <a:gd name="T12" fmla="*/ 22 w 65"/>
                <a:gd name="T13" fmla="*/ 22 h 131"/>
                <a:gd name="T14" fmla="*/ 65 w 65"/>
                <a:gd name="T15" fmla="*/ 4 h 131"/>
                <a:gd name="T16" fmla="*/ 65 w 65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8" y="4"/>
                    <a:pt x="65" y="4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958851" y="2711451"/>
              <a:ext cx="60325" cy="122238"/>
            </a:xfrm>
            <a:custGeom>
              <a:avLst/>
              <a:gdLst>
                <a:gd name="T0" fmla="*/ 66 w 66"/>
                <a:gd name="T1" fmla="*/ 0 h 131"/>
                <a:gd name="T2" fmla="*/ 0 w 66"/>
                <a:gd name="T3" fmla="*/ 65 h 131"/>
                <a:gd name="T4" fmla="*/ 66 w 66"/>
                <a:gd name="T5" fmla="*/ 131 h 131"/>
                <a:gd name="T6" fmla="*/ 66 w 66"/>
                <a:gd name="T7" fmla="*/ 127 h 131"/>
                <a:gd name="T8" fmla="*/ 22 w 66"/>
                <a:gd name="T9" fmla="*/ 109 h 131"/>
                <a:gd name="T10" fmla="*/ 4 w 66"/>
                <a:gd name="T11" fmla="*/ 65 h 131"/>
                <a:gd name="T12" fmla="*/ 22 w 66"/>
                <a:gd name="T13" fmla="*/ 22 h 131"/>
                <a:gd name="T14" fmla="*/ 66 w 66"/>
                <a:gd name="T15" fmla="*/ 4 h 131"/>
                <a:gd name="T16" fmla="*/ 66 w 6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1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49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597026" y="819151"/>
              <a:ext cx="61913" cy="120650"/>
            </a:xfrm>
            <a:custGeom>
              <a:avLst/>
              <a:gdLst>
                <a:gd name="T0" fmla="*/ 66 w 66"/>
                <a:gd name="T1" fmla="*/ 0 h 130"/>
                <a:gd name="T2" fmla="*/ 0 w 66"/>
                <a:gd name="T3" fmla="*/ 65 h 130"/>
                <a:gd name="T4" fmla="*/ 66 w 66"/>
                <a:gd name="T5" fmla="*/ 130 h 130"/>
                <a:gd name="T6" fmla="*/ 66 w 66"/>
                <a:gd name="T7" fmla="*/ 126 h 130"/>
                <a:gd name="T8" fmla="*/ 22 w 66"/>
                <a:gd name="T9" fmla="*/ 108 h 130"/>
                <a:gd name="T10" fmla="*/ 4 w 66"/>
                <a:gd name="T11" fmla="*/ 65 h 130"/>
                <a:gd name="T12" fmla="*/ 22 w 66"/>
                <a:gd name="T13" fmla="*/ 22 h 130"/>
                <a:gd name="T14" fmla="*/ 66 w 66"/>
                <a:gd name="T15" fmla="*/ 4 h 130"/>
                <a:gd name="T16" fmla="*/ 66 w 66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0"/>
                    <a:pt x="66" y="130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49" y="126"/>
                    <a:pt x="33" y="120"/>
                    <a:pt x="22" y="108"/>
                  </a:cubicBezTo>
                  <a:cubicBezTo>
                    <a:pt x="11" y="97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928688" y="21447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1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7 w 131"/>
                <a:gd name="T21" fmla="*/ 11 h 131"/>
                <a:gd name="T22" fmla="*/ 0 w 131"/>
                <a:gd name="T23" fmla="*/ 59 h 131"/>
                <a:gd name="T24" fmla="*/ 4 w 131"/>
                <a:gd name="T25" fmla="*/ 56 h 131"/>
                <a:gd name="T26" fmla="*/ 21 w 131"/>
                <a:gd name="T27" fmla="*/ 22 h 131"/>
                <a:gd name="T28" fmla="*/ 27 w 131"/>
                <a:gd name="T29" fmla="*/ 17 h 131"/>
                <a:gd name="T30" fmla="*/ 27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7 w 131"/>
                <a:gd name="T37" fmla="*/ 12 h 131"/>
                <a:gd name="T38" fmla="*/ 27 w 131"/>
                <a:gd name="T39" fmla="*/ 11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7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1" y="109"/>
                  </a:cubicBezTo>
                  <a:cubicBezTo>
                    <a:pt x="13" y="101"/>
                    <a:pt x="7" y="90"/>
                    <a:pt x="5" y="79"/>
                  </a:cubicBezTo>
                  <a:cubicBezTo>
                    <a:pt x="4" y="79"/>
                    <a:pt x="2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7" y="11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1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7" y="15"/>
                    <a:pt x="27" y="13"/>
                    <a:pt x="2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1"/>
                  </a:cubicBezTo>
                  <a:moveTo>
                    <a:pt x="65" y="0"/>
                  </a:moveTo>
                  <a:cubicBezTo>
                    <a:pt x="59" y="0"/>
                    <a:pt x="52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7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 noEditPoints="1"/>
            </p:cNvSpPr>
            <p:nvPr/>
          </p:nvSpPr>
          <p:spPr bwMode="auto">
            <a:xfrm>
              <a:off x="928688" y="2146301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1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7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5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4" y="55"/>
                    <a:pt x="2" y="56"/>
                    <a:pt x="1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5" y="77"/>
                    <a:pt x="6" y="77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5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5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4" y="6"/>
                    <a:pt x="48" y="4"/>
                  </a:cubicBezTo>
                  <a:cubicBezTo>
                    <a:pt x="48" y="3"/>
                    <a:pt x="48" y="2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 noEditPoints="1"/>
            </p:cNvSpPr>
            <p:nvPr/>
          </p:nvSpPr>
          <p:spPr bwMode="auto">
            <a:xfrm>
              <a:off x="2763838" y="2211389"/>
              <a:ext cx="123825" cy="123825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 noEditPoints="1"/>
            </p:cNvSpPr>
            <p:nvPr/>
          </p:nvSpPr>
          <p:spPr bwMode="auto">
            <a:xfrm>
              <a:off x="2763838" y="2214564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005013" y="19764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7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7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8"/>
                    <a:pt x="30" y="28"/>
                    <a:pt x="35" y="37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6"/>
                    <a:pt x="34" y="25"/>
                    <a:pt x="28" y="17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112963" y="1976439"/>
              <a:ext cx="55563" cy="49213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0 w 59"/>
                <a:gd name="T7" fmla="*/ 4 h 53"/>
                <a:gd name="T8" fmla="*/ 19 w 59"/>
                <a:gd name="T9" fmla="*/ 11 h 53"/>
                <a:gd name="T10" fmla="*/ 36 w 59"/>
                <a:gd name="T11" fmla="*/ 37 h 53"/>
                <a:gd name="T12" fmla="*/ 45 w 59"/>
                <a:gd name="T13" fmla="*/ 48 h 53"/>
                <a:gd name="T14" fmla="*/ 58 w 59"/>
                <a:gd name="T15" fmla="*/ 53 h 53"/>
                <a:gd name="T16" fmla="*/ 59 w 59"/>
                <a:gd name="T17" fmla="*/ 53 h 53"/>
                <a:gd name="T18" fmla="*/ 59 w 59"/>
                <a:gd name="T19" fmla="*/ 49 h 53"/>
                <a:gd name="T20" fmla="*/ 44 w 59"/>
                <a:gd name="T21" fmla="*/ 42 h 53"/>
                <a:gd name="T22" fmla="*/ 29 w 59"/>
                <a:gd name="T23" fmla="*/ 17 h 53"/>
                <a:gd name="T24" fmla="*/ 18 w 59"/>
                <a:gd name="T25" fmla="*/ 5 h 53"/>
                <a:gd name="T26" fmla="*/ 0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7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058988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5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8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6"/>
                    <a:pt x="25" y="26"/>
                    <a:pt x="20" y="35"/>
                  </a:cubicBezTo>
                  <a:cubicBezTo>
                    <a:pt x="17" y="39"/>
                    <a:pt x="15" y="43"/>
                    <a:pt x="12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50"/>
                    <a:pt x="18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168526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0 h 53"/>
                <a:gd name="T24" fmla="*/ 58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3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314576" y="2828926"/>
              <a:ext cx="55563" cy="50800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19 w 59"/>
                <a:gd name="T7" fmla="*/ 11 h 53"/>
                <a:gd name="T8" fmla="*/ 36 w 59"/>
                <a:gd name="T9" fmla="*/ 37 h 53"/>
                <a:gd name="T10" fmla="*/ 45 w 59"/>
                <a:gd name="T11" fmla="*/ 48 h 53"/>
                <a:gd name="T12" fmla="*/ 58 w 59"/>
                <a:gd name="T13" fmla="*/ 53 h 53"/>
                <a:gd name="T14" fmla="*/ 59 w 59"/>
                <a:gd name="T15" fmla="*/ 53 h 53"/>
                <a:gd name="T16" fmla="*/ 59 w 59"/>
                <a:gd name="T17" fmla="*/ 49 h 53"/>
                <a:gd name="T18" fmla="*/ 44 w 59"/>
                <a:gd name="T19" fmla="*/ 42 h 53"/>
                <a:gd name="T20" fmla="*/ 29 w 59"/>
                <a:gd name="T21" fmla="*/ 16 h 53"/>
                <a:gd name="T22" fmla="*/ 18 w 59"/>
                <a:gd name="T23" fmla="*/ 5 h 53"/>
                <a:gd name="T24" fmla="*/ 0 w 5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6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424113" y="2828926"/>
              <a:ext cx="53975" cy="50800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8 w 58"/>
                <a:gd name="T9" fmla="*/ 11 h 53"/>
                <a:gd name="T10" fmla="*/ 35 w 58"/>
                <a:gd name="T11" fmla="*/ 37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8" y="11"/>
                  </a:cubicBezTo>
                  <a:cubicBezTo>
                    <a:pt x="25" y="18"/>
                    <a:pt x="30" y="28"/>
                    <a:pt x="35" y="37"/>
                  </a:cubicBezTo>
                  <a:cubicBezTo>
                    <a:pt x="37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6"/>
                    <a:pt x="34" y="25"/>
                    <a:pt x="28" y="16"/>
                  </a:cubicBezTo>
                  <a:cubicBezTo>
                    <a:pt x="25" y="12"/>
                    <a:pt x="21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37013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808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49 h 53"/>
                <a:gd name="T12" fmla="*/ 0 w 58"/>
                <a:gd name="T13" fmla="*/ 53 h 53"/>
                <a:gd name="T14" fmla="*/ 0 w 58"/>
                <a:gd name="T15" fmla="*/ 53 h 53"/>
                <a:gd name="T16" fmla="*/ 17 w 58"/>
                <a:gd name="T17" fmla="*/ 45 h 53"/>
                <a:gd name="T18" fmla="*/ 33 w 58"/>
                <a:gd name="T19" fmla="*/ 19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6" y="8"/>
                  </a:cubicBezTo>
                  <a:cubicBezTo>
                    <a:pt x="29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46380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57175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6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517776" y="1600201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4"/>
                    <a:pt x="39" y="11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625726" y="1600201"/>
              <a:ext cx="55563" cy="49213"/>
            </a:xfrm>
            <a:custGeom>
              <a:avLst/>
              <a:gdLst>
                <a:gd name="T0" fmla="*/ 58 w 59"/>
                <a:gd name="T1" fmla="*/ 0 h 53"/>
                <a:gd name="T2" fmla="*/ 37 w 59"/>
                <a:gd name="T3" fmla="*/ 8 h 53"/>
                <a:gd name="T4" fmla="*/ 20 w 59"/>
                <a:gd name="T5" fmla="*/ 34 h 53"/>
                <a:gd name="T6" fmla="*/ 12 w 59"/>
                <a:gd name="T7" fmla="*/ 45 h 53"/>
                <a:gd name="T8" fmla="*/ 0 w 59"/>
                <a:gd name="T9" fmla="*/ 49 h 53"/>
                <a:gd name="T10" fmla="*/ 0 w 59"/>
                <a:gd name="T11" fmla="*/ 49 h 53"/>
                <a:gd name="T12" fmla="*/ 0 w 59"/>
                <a:gd name="T13" fmla="*/ 53 h 53"/>
                <a:gd name="T14" fmla="*/ 0 w 59"/>
                <a:gd name="T15" fmla="*/ 53 h 53"/>
                <a:gd name="T16" fmla="*/ 18 w 59"/>
                <a:gd name="T17" fmla="*/ 45 h 53"/>
                <a:gd name="T18" fmla="*/ 34 w 59"/>
                <a:gd name="T19" fmla="*/ 19 h 53"/>
                <a:gd name="T20" fmla="*/ 44 w 59"/>
                <a:gd name="T21" fmla="*/ 8 h 53"/>
                <a:gd name="T22" fmla="*/ 59 w 59"/>
                <a:gd name="T23" fmla="*/ 4 h 53"/>
                <a:gd name="T24" fmla="*/ 59 w 59"/>
                <a:gd name="T25" fmla="*/ 0 h 53"/>
                <a:gd name="T26" fmla="*/ 58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5" y="42"/>
                    <a:pt x="12" y="45"/>
                  </a:cubicBezTo>
                  <a:cubicBezTo>
                    <a:pt x="9" y="47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5"/>
                  </a:cubicBezTo>
                  <a:cubicBezTo>
                    <a:pt x="24" y="37"/>
                    <a:pt x="28" y="27"/>
                    <a:pt x="34" y="19"/>
                  </a:cubicBezTo>
                  <a:cubicBezTo>
                    <a:pt x="36" y="14"/>
                    <a:pt x="40" y="11"/>
                    <a:pt x="44" y="8"/>
                  </a:cubicBezTo>
                  <a:cubicBezTo>
                    <a:pt x="47" y="5"/>
                    <a:pt x="52" y="4"/>
                    <a:pt x="59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95091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05886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49 h 53"/>
                <a:gd name="T20" fmla="*/ 44 w 58"/>
                <a:gd name="T21" fmla="*/ 42 h 53"/>
                <a:gd name="T22" fmla="*/ 28 w 58"/>
                <a:gd name="T23" fmla="*/ 16 h 53"/>
                <a:gd name="T24" fmla="*/ 17 w 58"/>
                <a:gd name="T25" fmla="*/ 5 h 53"/>
                <a:gd name="T26" fmla="*/ 0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00488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19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4 h 53"/>
                <a:gd name="T16" fmla="*/ 33 w 58"/>
                <a:gd name="T17" fmla="*/ 18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4" y="26"/>
                    <a:pt x="19" y="34"/>
                  </a:cubicBezTo>
                  <a:cubicBezTo>
                    <a:pt x="17" y="38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11283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0 w 58"/>
                <a:gd name="T15" fmla="*/ 53 h 53"/>
                <a:gd name="T16" fmla="*/ 18 w 58"/>
                <a:gd name="T17" fmla="*/ 44 h 53"/>
                <a:gd name="T18" fmla="*/ 33 w 58"/>
                <a:gd name="T19" fmla="*/ 18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8"/>
                    <a:pt x="15" y="42"/>
                    <a:pt x="12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020888" y="977901"/>
              <a:ext cx="49213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020888" y="8699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2020888" y="9239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5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2020888" y="8159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687513" y="1547814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7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39 h 58"/>
                <a:gd name="T16" fmla="*/ 37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7" y="10"/>
                    <a:pt x="42" y="14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6"/>
                    <a:pt x="5" y="41"/>
                  </a:cubicBezTo>
                  <a:cubicBezTo>
                    <a:pt x="2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39"/>
                  </a:cubicBezTo>
                  <a:cubicBezTo>
                    <a:pt x="18" y="32"/>
                    <a:pt x="28" y="28"/>
                    <a:pt x="37" y="23"/>
                  </a:cubicBezTo>
                  <a:cubicBezTo>
                    <a:pt x="41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687513" y="1438276"/>
              <a:ext cx="49213" cy="53975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7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4 w 53"/>
                <a:gd name="T15" fmla="*/ 59 h 59"/>
                <a:gd name="T16" fmla="*/ 11 w 53"/>
                <a:gd name="T17" fmla="*/ 40 h 59"/>
                <a:gd name="T18" fmla="*/ 37 w 53"/>
                <a:gd name="T19" fmla="*/ 23 h 59"/>
                <a:gd name="T20" fmla="*/ 48 w 53"/>
                <a:gd name="T21" fmla="*/ 14 h 59"/>
                <a:gd name="T22" fmla="*/ 53 w 53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7" y="11"/>
                    <a:pt x="42" y="15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8" y="33"/>
                    <a:pt x="28" y="29"/>
                    <a:pt x="37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687513" y="1492251"/>
              <a:ext cx="49213" cy="55563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5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0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4" y="16"/>
                    <a:pt x="8" y="21"/>
                  </a:cubicBezTo>
                  <a:cubicBezTo>
                    <a:pt x="16" y="29"/>
                    <a:pt x="26" y="33"/>
                    <a:pt x="35" y="38"/>
                  </a:cubicBezTo>
                  <a:cubicBezTo>
                    <a:pt x="39" y="41"/>
                    <a:pt x="43" y="43"/>
                    <a:pt x="45" y="46"/>
                  </a:cubicBezTo>
                  <a:cubicBezTo>
                    <a:pt x="48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50" y="45"/>
                    <a:pt x="45" y="40"/>
                  </a:cubicBezTo>
                  <a:cubicBezTo>
                    <a:pt x="38" y="34"/>
                    <a:pt x="27" y="30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687513" y="1384301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2 h 58"/>
                <a:gd name="T14" fmla="*/ 35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7"/>
                    <a:pt x="8" y="22"/>
                  </a:cubicBezTo>
                  <a:cubicBezTo>
                    <a:pt x="16" y="30"/>
                    <a:pt x="26" y="34"/>
                    <a:pt x="35" y="39"/>
                  </a:cubicBezTo>
                  <a:cubicBezTo>
                    <a:pt x="39" y="41"/>
                    <a:pt x="43" y="44"/>
                    <a:pt x="45" y="47"/>
                  </a:cubicBezTo>
                  <a:cubicBezTo>
                    <a:pt x="48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50" y="45"/>
                    <a:pt x="45" y="41"/>
                  </a:cubicBezTo>
                  <a:cubicBezTo>
                    <a:pt x="38" y="35"/>
                    <a:pt x="27" y="31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590801" y="2454276"/>
              <a:ext cx="50800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90801" y="2346326"/>
              <a:ext cx="50800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8"/>
            <p:cNvSpPr>
              <a:spLocks noEditPoints="1"/>
            </p:cNvSpPr>
            <p:nvPr/>
          </p:nvSpPr>
          <p:spPr bwMode="auto">
            <a:xfrm>
              <a:off x="2590801" y="240030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4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 noEditPoints="1"/>
            </p:cNvSpPr>
            <p:nvPr/>
          </p:nvSpPr>
          <p:spPr bwMode="auto">
            <a:xfrm>
              <a:off x="2590801" y="229235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470026" y="2540001"/>
              <a:ext cx="49213" cy="55563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40 h 58"/>
                <a:gd name="T16" fmla="*/ 36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6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40"/>
                  </a:cubicBezTo>
                  <a:cubicBezTo>
                    <a:pt x="17" y="33"/>
                    <a:pt x="27" y="28"/>
                    <a:pt x="36" y="23"/>
                  </a:cubicBezTo>
                  <a:cubicBezTo>
                    <a:pt x="41" y="20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470026" y="24320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4 w 53"/>
                <a:gd name="T15" fmla="*/ 58 h 58"/>
                <a:gd name="T16" fmla="*/ 11 w 53"/>
                <a:gd name="T17" fmla="*/ 39 h 58"/>
                <a:gd name="T18" fmla="*/ 36 w 53"/>
                <a:gd name="T19" fmla="*/ 23 h 58"/>
                <a:gd name="T20" fmla="*/ 48 w 53"/>
                <a:gd name="T21" fmla="*/ 14 h 58"/>
                <a:gd name="T22" fmla="*/ 53 w 53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0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39"/>
                  </a:cubicBezTo>
                  <a:cubicBezTo>
                    <a:pt x="17" y="32"/>
                    <a:pt x="27" y="28"/>
                    <a:pt x="36" y="23"/>
                  </a:cubicBezTo>
                  <a:cubicBezTo>
                    <a:pt x="40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2"/>
            <p:cNvSpPr>
              <a:spLocks noEditPoints="1"/>
            </p:cNvSpPr>
            <p:nvPr/>
          </p:nvSpPr>
          <p:spPr bwMode="auto">
            <a:xfrm>
              <a:off x="1470026" y="24860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8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4"/>
                    <a:pt x="27" y="31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3"/>
            <p:cNvSpPr>
              <a:spLocks noEditPoints="1"/>
            </p:cNvSpPr>
            <p:nvPr/>
          </p:nvSpPr>
          <p:spPr bwMode="auto">
            <a:xfrm>
              <a:off x="1470026" y="23780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3"/>
                    <a:pt x="34" y="38"/>
                  </a:cubicBezTo>
                  <a:cubicBezTo>
                    <a:pt x="38" y="41"/>
                    <a:pt x="42" y="43"/>
                    <a:pt x="45" y="46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49" y="45"/>
                    <a:pt x="44" y="41"/>
                  </a:cubicBezTo>
                  <a:cubicBezTo>
                    <a:pt x="37" y="34"/>
                    <a:pt x="27" y="30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962151" y="2360614"/>
              <a:ext cx="65088" cy="66675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7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1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7 h 70"/>
                <a:gd name="T32" fmla="*/ 43 w 70"/>
                <a:gd name="T33" fmla="*/ 47 h 70"/>
                <a:gd name="T34" fmla="*/ 48 w 70"/>
                <a:gd name="T35" fmla="*/ 56 h 70"/>
                <a:gd name="T36" fmla="*/ 53 w 70"/>
                <a:gd name="T37" fmla="*/ 64 h 70"/>
                <a:gd name="T38" fmla="*/ 66 w 70"/>
                <a:gd name="T39" fmla="*/ 51 h 70"/>
                <a:gd name="T40" fmla="*/ 70 w 70"/>
                <a:gd name="T41" fmla="*/ 35 h 70"/>
                <a:gd name="T42" fmla="*/ 64 w 70"/>
                <a:gd name="T43" fmla="*/ 16 h 70"/>
                <a:gd name="T44" fmla="*/ 64 w 70"/>
                <a:gd name="T45" fmla="*/ 16 h 70"/>
                <a:gd name="T46" fmla="*/ 51 w 70"/>
                <a:gd name="T47" fmla="*/ 4 h 70"/>
                <a:gd name="T48" fmla="*/ 35 w 70"/>
                <a:gd name="T49" fmla="*/ 0 h 70"/>
                <a:gd name="T50" fmla="*/ 16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5 w 70"/>
                <a:gd name="T57" fmla="*/ 53 h 70"/>
                <a:gd name="T58" fmla="*/ 5 w 70"/>
                <a:gd name="T59" fmla="*/ 53 h 70"/>
                <a:gd name="T60" fmla="*/ 18 w 70"/>
                <a:gd name="T61" fmla="*/ 65 h 70"/>
                <a:gd name="T62" fmla="*/ 35 w 70"/>
                <a:gd name="T63" fmla="*/ 70 h 70"/>
                <a:gd name="T64" fmla="*/ 53 w 70"/>
                <a:gd name="T65" fmla="*/ 64 h 70"/>
                <a:gd name="T66" fmla="*/ 53 w 70"/>
                <a:gd name="T67" fmla="*/ 64 h 70"/>
                <a:gd name="T68" fmla="*/ 48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7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9" y="61"/>
                    <a:pt x="63" y="56"/>
                    <a:pt x="66" y="51"/>
                  </a:cubicBezTo>
                  <a:cubicBezTo>
                    <a:pt x="68" y="46"/>
                    <a:pt x="70" y="40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7" y="7"/>
                    <a:pt x="51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1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5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776413" y="1716089"/>
              <a:ext cx="65088" cy="65088"/>
            </a:xfrm>
            <a:custGeom>
              <a:avLst/>
              <a:gdLst>
                <a:gd name="T0" fmla="*/ 49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2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8 h 70"/>
                <a:gd name="T32" fmla="*/ 43 w 70"/>
                <a:gd name="T33" fmla="*/ 48 h 70"/>
                <a:gd name="T34" fmla="*/ 49 w 70"/>
                <a:gd name="T35" fmla="*/ 56 h 70"/>
                <a:gd name="T36" fmla="*/ 54 w 70"/>
                <a:gd name="T37" fmla="*/ 65 h 70"/>
                <a:gd name="T38" fmla="*/ 66 w 70"/>
                <a:gd name="T39" fmla="*/ 52 h 70"/>
                <a:gd name="T40" fmla="*/ 70 w 70"/>
                <a:gd name="T41" fmla="*/ 35 h 70"/>
                <a:gd name="T42" fmla="*/ 65 w 70"/>
                <a:gd name="T43" fmla="*/ 16 h 70"/>
                <a:gd name="T44" fmla="*/ 65 w 70"/>
                <a:gd name="T45" fmla="*/ 16 h 70"/>
                <a:gd name="T46" fmla="*/ 52 w 70"/>
                <a:gd name="T47" fmla="*/ 4 h 70"/>
                <a:gd name="T48" fmla="*/ 35 w 70"/>
                <a:gd name="T49" fmla="*/ 0 h 70"/>
                <a:gd name="T50" fmla="*/ 17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6 w 70"/>
                <a:gd name="T57" fmla="*/ 54 h 70"/>
                <a:gd name="T58" fmla="*/ 6 w 70"/>
                <a:gd name="T59" fmla="*/ 54 h 70"/>
                <a:gd name="T60" fmla="*/ 19 w 70"/>
                <a:gd name="T61" fmla="*/ 66 h 70"/>
                <a:gd name="T62" fmla="*/ 35 w 70"/>
                <a:gd name="T63" fmla="*/ 70 h 70"/>
                <a:gd name="T64" fmla="*/ 54 w 70"/>
                <a:gd name="T65" fmla="*/ 65 h 70"/>
                <a:gd name="T66" fmla="*/ 54 w 70"/>
                <a:gd name="T67" fmla="*/ 65 h 70"/>
                <a:gd name="T68" fmla="*/ 49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9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38" y="50"/>
                    <a:pt x="35" y="50"/>
                  </a:cubicBezTo>
                  <a:cubicBezTo>
                    <a:pt x="33" y="50"/>
                    <a:pt x="30" y="49"/>
                    <a:pt x="28" y="48"/>
                  </a:cubicBezTo>
                  <a:cubicBezTo>
                    <a:pt x="26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30" y="21"/>
                    <a:pt x="32" y="20"/>
                    <a:pt x="35" y="20"/>
                  </a:cubicBezTo>
                  <a:cubicBezTo>
                    <a:pt x="38" y="20"/>
                    <a:pt x="40" y="21"/>
                    <a:pt x="42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0" y="32"/>
                    <a:pt x="50" y="35"/>
                  </a:cubicBezTo>
                  <a:cubicBezTo>
                    <a:pt x="50" y="37"/>
                    <a:pt x="50" y="40"/>
                    <a:pt x="48" y="42"/>
                  </a:cubicBezTo>
                  <a:cubicBezTo>
                    <a:pt x="47" y="44"/>
                    <a:pt x="46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3" y="57"/>
                    <a:pt x="66" y="52"/>
                  </a:cubicBezTo>
                  <a:cubicBezTo>
                    <a:pt x="69" y="47"/>
                    <a:pt x="70" y="41"/>
                    <a:pt x="70" y="35"/>
                  </a:cubicBezTo>
                  <a:cubicBezTo>
                    <a:pt x="70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9" y="0"/>
                    <a:pt x="22" y="2"/>
                    <a:pt x="17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3" y="63"/>
                    <a:pt x="19" y="66"/>
                  </a:cubicBezTo>
                  <a:cubicBezTo>
                    <a:pt x="24" y="69"/>
                    <a:pt x="29" y="70"/>
                    <a:pt x="35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931863" y="1914526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7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1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2 h 70"/>
                <a:gd name="T24" fmla="*/ 47 w 70"/>
                <a:gd name="T25" fmla="*/ 27 h 70"/>
                <a:gd name="T26" fmla="*/ 47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8 h 70"/>
                <a:gd name="T34" fmla="*/ 43 w 70"/>
                <a:gd name="T35" fmla="*/ 48 h 70"/>
                <a:gd name="T36" fmla="*/ 48 w 70"/>
                <a:gd name="T37" fmla="*/ 56 h 70"/>
                <a:gd name="T38" fmla="*/ 53 w 70"/>
                <a:gd name="T39" fmla="*/ 65 h 70"/>
                <a:gd name="T40" fmla="*/ 65 w 70"/>
                <a:gd name="T41" fmla="*/ 52 h 70"/>
                <a:gd name="T42" fmla="*/ 70 w 70"/>
                <a:gd name="T43" fmla="*/ 35 h 70"/>
                <a:gd name="T44" fmla="*/ 64 w 70"/>
                <a:gd name="T45" fmla="*/ 16 h 70"/>
                <a:gd name="T46" fmla="*/ 64 w 70"/>
                <a:gd name="T47" fmla="*/ 16 h 70"/>
                <a:gd name="T48" fmla="*/ 51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4 h 70"/>
                <a:gd name="T62" fmla="*/ 5 w 70"/>
                <a:gd name="T63" fmla="*/ 54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5 h 70"/>
                <a:gd name="T70" fmla="*/ 53 w 70"/>
                <a:gd name="T71" fmla="*/ 65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49"/>
                    <a:pt x="37" y="50"/>
                    <a:pt x="35" y="50"/>
                  </a:cubicBezTo>
                  <a:cubicBezTo>
                    <a:pt x="32" y="50"/>
                    <a:pt x="30" y="50"/>
                    <a:pt x="27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2"/>
                    <a:pt x="50" y="35"/>
                  </a:cubicBezTo>
                  <a:cubicBezTo>
                    <a:pt x="50" y="38"/>
                    <a:pt x="49" y="40"/>
                    <a:pt x="48" y="42"/>
                  </a:cubicBezTo>
                  <a:cubicBezTo>
                    <a:pt x="47" y="44"/>
                    <a:pt x="45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1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6" y="7"/>
                    <a:pt x="51" y="4"/>
                  </a:cubicBezTo>
                  <a:cubicBezTo>
                    <a:pt x="46" y="1"/>
                    <a:pt x="40" y="0"/>
                    <a:pt x="35" y="0"/>
                  </a:cubicBezTo>
                  <a:cubicBezTo>
                    <a:pt x="28" y="0"/>
                    <a:pt x="22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1" y="24"/>
                    <a:pt x="0" y="29"/>
                    <a:pt x="0" y="35"/>
                  </a:cubicBezTo>
                  <a:cubicBezTo>
                    <a:pt x="0" y="41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9"/>
                    <a:pt x="29" y="70"/>
                    <a:pt x="35" y="70"/>
                  </a:cubicBezTo>
                  <a:cubicBezTo>
                    <a:pt x="41" y="70"/>
                    <a:pt x="48" y="68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1171576" y="1176339"/>
              <a:ext cx="66675" cy="66675"/>
            </a:xfrm>
            <a:custGeom>
              <a:avLst/>
              <a:gdLst>
                <a:gd name="T0" fmla="*/ 49 w 71"/>
                <a:gd name="T1" fmla="*/ 56 h 70"/>
                <a:gd name="T2" fmla="*/ 44 w 71"/>
                <a:gd name="T3" fmla="*/ 48 h 70"/>
                <a:gd name="T4" fmla="*/ 36 w 71"/>
                <a:gd name="T5" fmla="*/ 50 h 70"/>
                <a:gd name="T6" fmla="*/ 28 w 71"/>
                <a:gd name="T7" fmla="*/ 48 h 70"/>
                <a:gd name="T8" fmla="*/ 23 w 71"/>
                <a:gd name="T9" fmla="*/ 43 h 70"/>
                <a:gd name="T10" fmla="*/ 23 w 71"/>
                <a:gd name="T11" fmla="*/ 43 h 70"/>
                <a:gd name="T12" fmla="*/ 20 w 71"/>
                <a:gd name="T13" fmla="*/ 35 h 70"/>
                <a:gd name="T14" fmla="*/ 22 w 71"/>
                <a:gd name="T15" fmla="*/ 28 h 70"/>
                <a:gd name="T16" fmla="*/ 28 w 71"/>
                <a:gd name="T17" fmla="*/ 22 h 70"/>
                <a:gd name="T18" fmla="*/ 36 w 71"/>
                <a:gd name="T19" fmla="*/ 20 h 70"/>
                <a:gd name="T20" fmla="*/ 43 w 71"/>
                <a:gd name="T21" fmla="*/ 22 h 70"/>
                <a:gd name="T22" fmla="*/ 48 w 71"/>
                <a:gd name="T23" fmla="*/ 27 h 70"/>
                <a:gd name="T24" fmla="*/ 48 w 71"/>
                <a:gd name="T25" fmla="*/ 27 h 70"/>
                <a:gd name="T26" fmla="*/ 51 w 71"/>
                <a:gd name="T27" fmla="*/ 35 h 70"/>
                <a:gd name="T28" fmla="*/ 49 w 71"/>
                <a:gd name="T29" fmla="*/ 42 h 70"/>
                <a:gd name="T30" fmla="*/ 44 w 71"/>
                <a:gd name="T31" fmla="*/ 48 h 70"/>
                <a:gd name="T32" fmla="*/ 44 w 71"/>
                <a:gd name="T33" fmla="*/ 48 h 70"/>
                <a:gd name="T34" fmla="*/ 49 w 71"/>
                <a:gd name="T35" fmla="*/ 56 h 70"/>
                <a:gd name="T36" fmla="*/ 54 w 71"/>
                <a:gd name="T37" fmla="*/ 65 h 70"/>
                <a:gd name="T38" fmla="*/ 66 w 71"/>
                <a:gd name="T39" fmla="*/ 52 h 70"/>
                <a:gd name="T40" fmla="*/ 71 w 71"/>
                <a:gd name="T41" fmla="*/ 35 h 70"/>
                <a:gd name="T42" fmla="*/ 65 w 71"/>
                <a:gd name="T43" fmla="*/ 16 h 70"/>
                <a:gd name="T44" fmla="*/ 65 w 71"/>
                <a:gd name="T45" fmla="*/ 16 h 70"/>
                <a:gd name="T46" fmla="*/ 52 w 71"/>
                <a:gd name="T47" fmla="*/ 4 h 70"/>
                <a:gd name="T48" fmla="*/ 36 w 71"/>
                <a:gd name="T49" fmla="*/ 0 h 70"/>
                <a:gd name="T50" fmla="*/ 17 w 71"/>
                <a:gd name="T51" fmla="*/ 5 h 70"/>
                <a:gd name="T52" fmla="*/ 5 w 71"/>
                <a:gd name="T53" fmla="*/ 18 h 70"/>
                <a:gd name="T54" fmla="*/ 0 w 71"/>
                <a:gd name="T55" fmla="*/ 35 h 70"/>
                <a:gd name="T56" fmla="*/ 6 w 71"/>
                <a:gd name="T57" fmla="*/ 54 h 70"/>
                <a:gd name="T58" fmla="*/ 6 w 71"/>
                <a:gd name="T59" fmla="*/ 54 h 70"/>
                <a:gd name="T60" fmla="*/ 19 w 71"/>
                <a:gd name="T61" fmla="*/ 66 h 70"/>
                <a:gd name="T62" fmla="*/ 36 w 71"/>
                <a:gd name="T63" fmla="*/ 70 h 70"/>
                <a:gd name="T64" fmla="*/ 54 w 71"/>
                <a:gd name="T65" fmla="*/ 65 h 70"/>
                <a:gd name="T66" fmla="*/ 54 w 71"/>
                <a:gd name="T67" fmla="*/ 65 h 70"/>
                <a:gd name="T68" fmla="*/ 49 w 71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70">
                  <a:moveTo>
                    <a:pt x="49" y="56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1" y="49"/>
                    <a:pt x="38" y="50"/>
                    <a:pt x="36" y="50"/>
                  </a:cubicBezTo>
                  <a:cubicBezTo>
                    <a:pt x="33" y="50"/>
                    <a:pt x="31" y="49"/>
                    <a:pt x="28" y="48"/>
                  </a:cubicBezTo>
                  <a:cubicBezTo>
                    <a:pt x="26" y="47"/>
                    <a:pt x="24" y="4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8" y="22"/>
                  </a:cubicBezTo>
                  <a:cubicBezTo>
                    <a:pt x="30" y="21"/>
                    <a:pt x="33" y="20"/>
                    <a:pt x="36" y="20"/>
                  </a:cubicBezTo>
                  <a:cubicBezTo>
                    <a:pt x="38" y="20"/>
                    <a:pt x="41" y="21"/>
                    <a:pt x="43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1" y="32"/>
                    <a:pt x="51" y="35"/>
                  </a:cubicBezTo>
                  <a:cubicBezTo>
                    <a:pt x="51" y="37"/>
                    <a:pt x="50" y="40"/>
                    <a:pt x="49" y="42"/>
                  </a:cubicBezTo>
                  <a:cubicBezTo>
                    <a:pt x="48" y="44"/>
                    <a:pt x="46" y="46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4" y="57"/>
                    <a:pt x="66" y="52"/>
                  </a:cubicBezTo>
                  <a:cubicBezTo>
                    <a:pt x="69" y="46"/>
                    <a:pt x="71" y="41"/>
                    <a:pt x="71" y="35"/>
                  </a:cubicBezTo>
                  <a:cubicBezTo>
                    <a:pt x="71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6" y="0"/>
                  </a:cubicBezTo>
                  <a:cubicBezTo>
                    <a:pt x="29" y="0"/>
                    <a:pt x="23" y="2"/>
                    <a:pt x="17" y="5"/>
                  </a:cubicBezTo>
                  <a:cubicBezTo>
                    <a:pt x="12" y="9"/>
                    <a:pt x="7" y="13"/>
                    <a:pt x="5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4" y="63"/>
                    <a:pt x="19" y="66"/>
                  </a:cubicBezTo>
                  <a:cubicBezTo>
                    <a:pt x="24" y="69"/>
                    <a:pt x="30" y="70"/>
                    <a:pt x="36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462213" y="1165226"/>
              <a:ext cx="65088" cy="66675"/>
            </a:xfrm>
            <a:custGeom>
              <a:avLst/>
              <a:gdLst>
                <a:gd name="T0" fmla="*/ 48 w 70"/>
                <a:gd name="T1" fmla="*/ 57 h 71"/>
                <a:gd name="T2" fmla="*/ 43 w 70"/>
                <a:gd name="T3" fmla="*/ 48 h 71"/>
                <a:gd name="T4" fmla="*/ 35 w 70"/>
                <a:gd name="T5" fmla="*/ 51 h 71"/>
                <a:gd name="T6" fmla="*/ 27 w 70"/>
                <a:gd name="T7" fmla="*/ 49 h 71"/>
                <a:gd name="T8" fmla="*/ 22 w 70"/>
                <a:gd name="T9" fmla="*/ 44 h 71"/>
                <a:gd name="T10" fmla="*/ 22 w 70"/>
                <a:gd name="T11" fmla="*/ 43 h 71"/>
                <a:gd name="T12" fmla="*/ 20 w 70"/>
                <a:gd name="T13" fmla="*/ 35 h 71"/>
                <a:gd name="T14" fmla="*/ 21 w 70"/>
                <a:gd name="T15" fmla="*/ 28 h 71"/>
                <a:gd name="T16" fmla="*/ 27 w 70"/>
                <a:gd name="T17" fmla="*/ 23 h 71"/>
                <a:gd name="T18" fmla="*/ 35 w 70"/>
                <a:gd name="T19" fmla="*/ 20 h 71"/>
                <a:gd name="T20" fmla="*/ 42 w 70"/>
                <a:gd name="T21" fmla="*/ 22 h 71"/>
                <a:gd name="T22" fmla="*/ 47 w 70"/>
                <a:gd name="T23" fmla="*/ 27 h 71"/>
                <a:gd name="T24" fmla="*/ 47 w 70"/>
                <a:gd name="T25" fmla="*/ 27 h 71"/>
                <a:gd name="T26" fmla="*/ 50 w 70"/>
                <a:gd name="T27" fmla="*/ 35 h 71"/>
                <a:gd name="T28" fmla="*/ 48 w 70"/>
                <a:gd name="T29" fmla="*/ 43 h 71"/>
                <a:gd name="T30" fmla="*/ 43 w 70"/>
                <a:gd name="T31" fmla="*/ 48 h 71"/>
                <a:gd name="T32" fmla="*/ 43 w 70"/>
                <a:gd name="T33" fmla="*/ 48 h 71"/>
                <a:gd name="T34" fmla="*/ 48 w 70"/>
                <a:gd name="T35" fmla="*/ 57 h 71"/>
                <a:gd name="T36" fmla="*/ 53 w 70"/>
                <a:gd name="T37" fmla="*/ 65 h 71"/>
                <a:gd name="T38" fmla="*/ 65 w 70"/>
                <a:gd name="T39" fmla="*/ 52 h 71"/>
                <a:gd name="T40" fmla="*/ 70 w 70"/>
                <a:gd name="T41" fmla="*/ 35 h 71"/>
                <a:gd name="T42" fmla="*/ 64 w 70"/>
                <a:gd name="T43" fmla="*/ 17 h 71"/>
                <a:gd name="T44" fmla="*/ 64 w 70"/>
                <a:gd name="T45" fmla="*/ 17 h 71"/>
                <a:gd name="T46" fmla="*/ 51 w 70"/>
                <a:gd name="T47" fmla="*/ 5 h 71"/>
                <a:gd name="T48" fmla="*/ 35 w 70"/>
                <a:gd name="T49" fmla="*/ 0 h 71"/>
                <a:gd name="T50" fmla="*/ 16 w 70"/>
                <a:gd name="T51" fmla="*/ 6 h 71"/>
                <a:gd name="T52" fmla="*/ 4 w 70"/>
                <a:gd name="T53" fmla="*/ 19 h 71"/>
                <a:gd name="T54" fmla="*/ 0 w 70"/>
                <a:gd name="T55" fmla="*/ 35 h 71"/>
                <a:gd name="T56" fmla="*/ 5 w 70"/>
                <a:gd name="T57" fmla="*/ 54 h 71"/>
                <a:gd name="T58" fmla="*/ 5 w 70"/>
                <a:gd name="T59" fmla="*/ 54 h 71"/>
                <a:gd name="T60" fmla="*/ 18 w 70"/>
                <a:gd name="T61" fmla="*/ 66 h 71"/>
                <a:gd name="T62" fmla="*/ 35 w 70"/>
                <a:gd name="T63" fmla="*/ 71 h 71"/>
                <a:gd name="T64" fmla="*/ 53 w 70"/>
                <a:gd name="T65" fmla="*/ 65 h 71"/>
                <a:gd name="T66" fmla="*/ 53 w 70"/>
                <a:gd name="T67" fmla="*/ 65 h 71"/>
                <a:gd name="T68" fmla="*/ 48 w 70"/>
                <a:gd name="T69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1">
                  <a:moveTo>
                    <a:pt x="48" y="57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50"/>
                    <a:pt x="37" y="51"/>
                    <a:pt x="35" y="51"/>
                  </a:cubicBezTo>
                  <a:cubicBezTo>
                    <a:pt x="32" y="51"/>
                    <a:pt x="30" y="50"/>
                    <a:pt x="27" y="49"/>
                  </a:cubicBezTo>
                  <a:cubicBezTo>
                    <a:pt x="25" y="48"/>
                    <a:pt x="23" y="46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3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3"/>
                    <a:pt x="50" y="35"/>
                  </a:cubicBezTo>
                  <a:cubicBezTo>
                    <a:pt x="50" y="38"/>
                    <a:pt x="49" y="40"/>
                    <a:pt x="48" y="43"/>
                  </a:cubicBezTo>
                  <a:cubicBezTo>
                    <a:pt x="47" y="45"/>
                    <a:pt x="45" y="47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2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3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2"/>
                    <a:pt x="56" y="7"/>
                    <a:pt x="51" y="5"/>
                  </a:cubicBezTo>
                  <a:cubicBezTo>
                    <a:pt x="46" y="2"/>
                    <a:pt x="40" y="0"/>
                    <a:pt x="35" y="0"/>
                  </a:cubicBezTo>
                  <a:cubicBezTo>
                    <a:pt x="28" y="0"/>
                    <a:pt x="22" y="2"/>
                    <a:pt x="16" y="6"/>
                  </a:cubicBezTo>
                  <a:cubicBezTo>
                    <a:pt x="11" y="9"/>
                    <a:pt x="7" y="14"/>
                    <a:pt x="4" y="19"/>
                  </a:cubicBezTo>
                  <a:cubicBezTo>
                    <a:pt x="1" y="24"/>
                    <a:pt x="0" y="30"/>
                    <a:pt x="0" y="35"/>
                  </a:cubicBezTo>
                  <a:cubicBezTo>
                    <a:pt x="0" y="42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4"/>
                    <a:pt x="18" y="66"/>
                  </a:cubicBezTo>
                  <a:cubicBezTo>
                    <a:pt x="23" y="69"/>
                    <a:pt x="29" y="71"/>
                    <a:pt x="35" y="71"/>
                  </a:cubicBezTo>
                  <a:cubicBezTo>
                    <a:pt x="41" y="71"/>
                    <a:pt x="48" y="69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2794000" y="2000251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1 h 70"/>
                <a:gd name="T24" fmla="*/ 48 w 70"/>
                <a:gd name="T25" fmla="*/ 27 h 70"/>
                <a:gd name="T26" fmla="*/ 48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7 h 70"/>
                <a:gd name="T34" fmla="*/ 43 w 70"/>
                <a:gd name="T35" fmla="*/ 47 h 70"/>
                <a:gd name="T36" fmla="*/ 48 w 70"/>
                <a:gd name="T37" fmla="*/ 56 h 70"/>
                <a:gd name="T38" fmla="*/ 54 w 70"/>
                <a:gd name="T39" fmla="*/ 64 h 70"/>
                <a:gd name="T40" fmla="*/ 66 w 70"/>
                <a:gd name="T41" fmla="*/ 51 h 70"/>
                <a:gd name="T42" fmla="*/ 70 w 70"/>
                <a:gd name="T43" fmla="*/ 35 h 70"/>
                <a:gd name="T44" fmla="*/ 64 w 70"/>
                <a:gd name="T45" fmla="*/ 16 h 70"/>
                <a:gd name="T46" fmla="*/ 65 w 70"/>
                <a:gd name="T47" fmla="*/ 16 h 70"/>
                <a:gd name="T48" fmla="*/ 52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3 h 70"/>
                <a:gd name="T62" fmla="*/ 5 w 70"/>
                <a:gd name="T63" fmla="*/ 53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4 h 70"/>
                <a:gd name="T70" fmla="*/ 54 w 70"/>
                <a:gd name="T71" fmla="*/ 64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8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9" y="61"/>
                    <a:pt x="63" y="57"/>
                    <a:pt x="66" y="51"/>
                  </a:cubicBezTo>
                  <a:cubicBezTo>
                    <a:pt x="68" y="46"/>
                    <a:pt x="70" y="41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1" y="11"/>
                    <a:pt x="57" y="7"/>
                    <a:pt x="52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2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6255812" y="395671"/>
            <a:ext cx="6070612" cy="6102349"/>
            <a:chOff x="776288" y="755651"/>
            <a:chExt cx="2125663" cy="2136776"/>
          </a:xfrm>
          <a:solidFill>
            <a:schemeClr val="bg1">
              <a:alpha val="10000"/>
            </a:schemeClr>
          </a:solidFill>
        </p:grpSpPr>
        <p:sp>
          <p:nvSpPr>
            <p:cNvPr id="208" name="Freeform 5"/>
            <p:cNvSpPr>
              <a:spLocks/>
            </p:cNvSpPr>
            <p:nvPr/>
          </p:nvSpPr>
          <p:spPr bwMode="auto">
            <a:xfrm>
              <a:off x="1447801" y="1116014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4 w 83"/>
                <a:gd name="T5" fmla="*/ 4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5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"/>
            <p:cNvSpPr>
              <a:spLocks/>
            </p:cNvSpPr>
            <p:nvPr/>
          </p:nvSpPr>
          <p:spPr bwMode="auto">
            <a:xfrm>
              <a:off x="1449388" y="1114426"/>
              <a:ext cx="74613" cy="77788"/>
            </a:xfrm>
            <a:custGeom>
              <a:avLst/>
              <a:gdLst>
                <a:gd name="T0" fmla="*/ 18 w 79"/>
                <a:gd name="T1" fmla="*/ 79 h 84"/>
                <a:gd name="T2" fmla="*/ 75 w 79"/>
                <a:gd name="T3" fmla="*/ 18 h 84"/>
                <a:gd name="T4" fmla="*/ 75 w 79"/>
                <a:gd name="T5" fmla="*/ 4 h 84"/>
                <a:gd name="T6" fmla="*/ 61 w 79"/>
                <a:gd name="T7" fmla="*/ 5 h 84"/>
                <a:gd name="T8" fmla="*/ 4 w 79"/>
                <a:gd name="T9" fmla="*/ 66 h 84"/>
                <a:gd name="T10" fmla="*/ 4 w 79"/>
                <a:gd name="T11" fmla="*/ 80 h 84"/>
                <a:gd name="T12" fmla="*/ 18 w 79"/>
                <a:gd name="T13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0" y="76"/>
                    <a:pt x="4" y="80"/>
                  </a:cubicBezTo>
                  <a:cubicBezTo>
                    <a:pt x="8" y="84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514476" y="1936751"/>
              <a:ext cx="76200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1516063" y="1935164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819151" y="2395539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3 w 83"/>
                <a:gd name="T5" fmla="*/ 5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6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5" y="80"/>
                    <a:pt x="79" y="76"/>
                  </a:cubicBezTo>
                  <a:cubicBezTo>
                    <a:pt x="83" y="72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820738" y="2393951"/>
              <a:ext cx="74613" cy="77788"/>
            </a:xfrm>
            <a:custGeom>
              <a:avLst/>
              <a:gdLst>
                <a:gd name="T0" fmla="*/ 18 w 79"/>
                <a:gd name="T1" fmla="*/ 78 h 83"/>
                <a:gd name="T2" fmla="*/ 75 w 79"/>
                <a:gd name="T3" fmla="*/ 17 h 83"/>
                <a:gd name="T4" fmla="*/ 75 w 79"/>
                <a:gd name="T5" fmla="*/ 3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8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79" y="13"/>
                    <a:pt x="79" y="7"/>
                    <a:pt x="75" y="3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2"/>
                    <a:pt x="18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793751" y="1038226"/>
              <a:ext cx="77788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796926" y="1036639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2824163" y="1116014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5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2825751" y="1112839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2151063" y="1406526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152651" y="1404939"/>
              <a:ext cx="74613" cy="76200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2428876" y="2039939"/>
              <a:ext cx="77788" cy="76200"/>
            </a:xfrm>
            <a:custGeom>
              <a:avLst/>
              <a:gdLst>
                <a:gd name="T0" fmla="*/ 79 w 84"/>
                <a:gd name="T1" fmla="*/ 61 h 80"/>
                <a:gd name="T2" fmla="*/ 18 w 84"/>
                <a:gd name="T3" fmla="*/ 4 h 80"/>
                <a:gd name="T4" fmla="*/ 4 w 84"/>
                <a:gd name="T5" fmla="*/ 4 h 80"/>
                <a:gd name="T6" fmla="*/ 5 w 84"/>
                <a:gd name="T7" fmla="*/ 19 h 80"/>
                <a:gd name="T8" fmla="*/ 66 w 84"/>
                <a:gd name="T9" fmla="*/ 76 h 80"/>
                <a:gd name="T10" fmla="*/ 80 w 84"/>
                <a:gd name="T11" fmla="*/ 75 h 80"/>
                <a:gd name="T12" fmla="*/ 79 w 84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1" y="15"/>
                    <a:pt x="5" y="19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70" y="80"/>
                    <a:pt x="76" y="79"/>
                    <a:pt x="80" y="75"/>
                  </a:cubicBezTo>
                  <a:cubicBezTo>
                    <a:pt x="84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430463" y="2038351"/>
              <a:ext cx="74613" cy="77788"/>
            </a:xfrm>
            <a:custGeom>
              <a:avLst/>
              <a:gdLst>
                <a:gd name="T0" fmla="*/ 19 w 80"/>
                <a:gd name="T1" fmla="*/ 79 h 83"/>
                <a:gd name="T2" fmla="*/ 76 w 80"/>
                <a:gd name="T3" fmla="*/ 18 h 83"/>
                <a:gd name="T4" fmla="*/ 75 w 80"/>
                <a:gd name="T5" fmla="*/ 4 h 83"/>
                <a:gd name="T6" fmla="*/ 61 w 80"/>
                <a:gd name="T7" fmla="*/ 5 h 83"/>
                <a:gd name="T8" fmla="*/ 4 w 80"/>
                <a:gd name="T9" fmla="*/ 66 h 83"/>
                <a:gd name="T10" fmla="*/ 5 w 80"/>
                <a:gd name="T11" fmla="*/ 80 h 83"/>
                <a:gd name="T12" fmla="*/ 19 w 80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3">
                  <a:moveTo>
                    <a:pt x="19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80" y="14"/>
                    <a:pt x="80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1" y="76"/>
                    <a:pt x="5" y="80"/>
                  </a:cubicBezTo>
                  <a:cubicBezTo>
                    <a:pt x="9" y="83"/>
                    <a:pt x="15" y="83"/>
                    <a:pt x="19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2384426" y="2559051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3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4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2386013" y="2555876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3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3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1811338" y="1187451"/>
              <a:ext cx="177800" cy="155575"/>
            </a:xfrm>
            <a:custGeom>
              <a:avLst/>
              <a:gdLst>
                <a:gd name="T0" fmla="*/ 136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4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8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6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4 w 189"/>
                <a:gd name="T45" fmla="*/ 30 h 166"/>
                <a:gd name="T46" fmla="*/ 128 w 189"/>
                <a:gd name="T47" fmla="*/ 88 h 166"/>
                <a:gd name="T48" fmla="*/ 136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1682751" y="2017714"/>
              <a:ext cx="176213" cy="155575"/>
            </a:xfrm>
            <a:custGeom>
              <a:avLst/>
              <a:gdLst>
                <a:gd name="T0" fmla="*/ 137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5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9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7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5 w 189"/>
                <a:gd name="T45" fmla="*/ 30 h 166"/>
                <a:gd name="T46" fmla="*/ 128 w 189"/>
                <a:gd name="T47" fmla="*/ 88 h 166"/>
                <a:gd name="T48" fmla="*/ 137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7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7" y="83"/>
                    <a:pt x="137" y="83"/>
                    <a:pt x="137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3"/>
                    <a:pt x="137" y="83"/>
                    <a:pt x="137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2133601" y="2273301"/>
              <a:ext cx="174625" cy="155575"/>
            </a:xfrm>
            <a:custGeom>
              <a:avLst/>
              <a:gdLst>
                <a:gd name="T0" fmla="*/ 136 w 188"/>
                <a:gd name="T1" fmla="*/ 83 h 166"/>
                <a:gd name="T2" fmla="*/ 145 w 188"/>
                <a:gd name="T3" fmla="*/ 78 h 166"/>
                <a:gd name="T4" fmla="*/ 103 w 188"/>
                <a:gd name="T5" fmla="*/ 5 h 166"/>
                <a:gd name="T6" fmla="*/ 94 w 188"/>
                <a:gd name="T7" fmla="*/ 0 h 166"/>
                <a:gd name="T8" fmla="*/ 85 w 188"/>
                <a:gd name="T9" fmla="*/ 5 h 166"/>
                <a:gd name="T10" fmla="*/ 43 w 188"/>
                <a:gd name="T11" fmla="*/ 78 h 166"/>
                <a:gd name="T12" fmla="*/ 1 w 188"/>
                <a:gd name="T13" fmla="*/ 151 h 166"/>
                <a:gd name="T14" fmla="*/ 1 w 188"/>
                <a:gd name="T15" fmla="*/ 161 h 166"/>
                <a:gd name="T16" fmla="*/ 10 w 188"/>
                <a:gd name="T17" fmla="*/ 166 h 166"/>
                <a:gd name="T18" fmla="*/ 94 w 188"/>
                <a:gd name="T19" fmla="*/ 166 h 166"/>
                <a:gd name="T20" fmla="*/ 178 w 188"/>
                <a:gd name="T21" fmla="*/ 165 h 166"/>
                <a:gd name="T22" fmla="*/ 187 w 188"/>
                <a:gd name="T23" fmla="*/ 160 h 166"/>
                <a:gd name="T24" fmla="*/ 187 w 188"/>
                <a:gd name="T25" fmla="*/ 150 h 166"/>
                <a:gd name="T26" fmla="*/ 145 w 188"/>
                <a:gd name="T27" fmla="*/ 78 h 166"/>
                <a:gd name="T28" fmla="*/ 136 w 188"/>
                <a:gd name="T29" fmla="*/ 83 h 166"/>
                <a:gd name="T30" fmla="*/ 127 w 188"/>
                <a:gd name="T31" fmla="*/ 88 h 166"/>
                <a:gd name="T32" fmla="*/ 161 w 188"/>
                <a:gd name="T33" fmla="*/ 145 h 166"/>
                <a:gd name="T34" fmla="*/ 94 w 188"/>
                <a:gd name="T35" fmla="*/ 146 h 166"/>
                <a:gd name="T36" fmla="*/ 27 w 188"/>
                <a:gd name="T37" fmla="*/ 146 h 166"/>
                <a:gd name="T38" fmla="*/ 61 w 188"/>
                <a:gd name="T39" fmla="*/ 88 h 166"/>
                <a:gd name="T40" fmla="*/ 94 w 188"/>
                <a:gd name="T41" fmla="*/ 30 h 166"/>
                <a:gd name="T42" fmla="*/ 127 w 188"/>
                <a:gd name="T43" fmla="*/ 88 h 166"/>
                <a:gd name="T44" fmla="*/ 136 w 188"/>
                <a:gd name="T4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7" y="0"/>
                    <a:pt x="94" y="0"/>
                  </a:cubicBezTo>
                  <a:cubicBezTo>
                    <a:pt x="90" y="0"/>
                    <a:pt x="87" y="2"/>
                    <a:pt x="85" y="5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4"/>
                    <a:pt x="0" y="157"/>
                    <a:pt x="1" y="161"/>
                  </a:cubicBezTo>
                  <a:cubicBezTo>
                    <a:pt x="3" y="164"/>
                    <a:pt x="7" y="166"/>
                    <a:pt x="10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81" y="165"/>
                    <a:pt x="185" y="164"/>
                    <a:pt x="187" y="160"/>
                  </a:cubicBezTo>
                  <a:cubicBezTo>
                    <a:pt x="188" y="157"/>
                    <a:pt x="188" y="154"/>
                    <a:pt x="187" y="150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378076" y="1743076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0 w 183"/>
                <a:gd name="T3" fmla="*/ 95 h 184"/>
                <a:gd name="T4" fmla="*/ 182 w 183"/>
                <a:gd name="T5" fmla="*/ 14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3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0 w 183"/>
                <a:gd name="T29" fmla="*/ 95 h 184"/>
                <a:gd name="T30" fmla="*/ 160 w 183"/>
                <a:gd name="T31" fmla="*/ 95 h 184"/>
                <a:gd name="T32" fmla="*/ 151 w 183"/>
                <a:gd name="T33" fmla="*/ 92 h 184"/>
                <a:gd name="T34" fmla="*/ 141 w 183"/>
                <a:gd name="T35" fmla="*/ 90 h 184"/>
                <a:gd name="T36" fmla="*/ 124 w 183"/>
                <a:gd name="T37" fmla="*/ 154 h 184"/>
                <a:gd name="T38" fmla="*/ 77 w 183"/>
                <a:gd name="T39" fmla="*/ 107 h 184"/>
                <a:gd name="T40" fmla="*/ 77 w 183"/>
                <a:gd name="T41" fmla="*/ 107 h 184"/>
                <a:gd name="T42" fmla="*/ 30 w 183"/>
                <a:gd name="T43" fmla="*/ 60 h 184"/>
                <a:gd name="T44" fmla="*/ 94 w 183"/>
                <a:gd name="T45" fmla="*/ 42 h 184"/>
                <a:gd name="T46" fmla="*/ 158 w 183"/>
                <a:gd name="T47" fmla="*/ 25 h 184"/>
                <a:gd name="T48" fmla="*/ 141 w 183"/>
                <a:gd name="T49" fmla="*/ 90 h 184"/>
                <a:gd name="T50" fmla="*/ 141 w 183"/>
                <a:gd name="T51" fmla="*/ 90 h 184"/>
                <a:gd name="T52" fmla="*/ 151 w 183"/>
                <a:gd name="T53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0" y="95"/>
                    <a:pt x="160" y="95"/>
                    <a:pt x="160" y="95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6"/>
                    <a:pt x="2" y="49"/>
                    <a:pt x="1" y="52"/>
                  </a:cubicBezTo>
                  <a:cubicBezTo>
                    <a:pt x="0" y="55"/>
                    <a:pt x="1" y="59"/>
                    <a:pt x="3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8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1087438" y="863601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1 w 183"/>
                <a:gd name="T3" fmla="*/ 95 h 184"/>
                <a:gd name="T4" fmla="*/ 182 w 183"/>
                <a:gd name="T5" fmla="*/ 13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4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1 w 183"/>
                <a:gd name="T29" fmla="*/ 95 h 184"/>
                <a:gd name="T30" fmla="*/ 151 w 183"/>
                <a:gd name="T31" fmla="*/ 92 h 184"/>
                <a:gd name="T32" fmla="*/ 141 w 183"/>
                <a:gd name="T33" fmla="*/ 89 h 184"/>
                <a:gd name="T34" fmla="*/ 124 w 183"/>
                <a:gd name="T35" fmla="*/ 154 h 184"/>
                <a:gd name="T36" fmla="*/ 77 w 183"/>
                <a:gd name="T37" fmla="*/ 107 h 184"/>
                <a:gd name="T38" fmla="*/ 77 w 183"/>
                <a:gd name="T39" fmla="*/ 107 h 184"/>
                <a:gd name="T40" fmla="*/ 30 w 183"/>
                <a:gd name="T41" fmla="*/ 60 h 184"/>
                <a:gd name="T42" fmla="*/ 94 w 183"/>
                <a:gd name="T43" fmla="*/ 42 h 184"/>
                <a:gd name="T44" fmla="*/ 159 w 183"/>
                <a:gd name="T45" fmla="*/ 25 h 184"/>
                <a:gd name="T46" fmla="*/ 141 w 183"/>
                <a:gd name="T47" fmla="*/ 89 h 184"/>
                <a:gd name="T48" fmla="*/ 151 w 183"/>
                <a:gd name="T4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1" y="95"/>
                    <a:pt x="161" y="95"/>
                    <a:pt x="161" y="95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4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5" y="46"/>
                    <a:pt x="2" y="48"/>
                    <a:pt x="1" y="52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9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1033463" y="2501901"/>
              <a:ext cx="171450" cy="169863"/>
            </a:xfrm>
            <a:custGeom>
              <a:avLst/>
              <a:gdLst>
                <a:gd name="T0" fmla="*/ 151 w 183"/>
                <a:gd name="T1" fmla="*/ 92 h 183"/>
                <a:gd name="T2" fmla="*/ 160 w 183"/>
                <a:gd name="T3" fmla="*/ 94 h 183"/>
                <a:gd name="T4" fmla="*/ 182 w 183"/>
                <a:gd name="T5" fmla="*/ 13 h 183"/>
                <a:gd name="T6" fmla="*/ 179 w 183"/>
                <a:gd name="T7" fmla="*/ 3 h 183"/>
                <a:gd name="T8" fmla="*/ 170 w 183"/>
                <a:gd name="T9" fmla="*/ 1 h 183"/>
                <a:gd name="T10" fmla="*/ 89 w 183"/>
                <a:gd name="T11" fmla="*/ 23 h 183"/>
                <a:gd name="T12" fmla="*/ 8 w 183"/>
                <a:gd name="T13" fmla="*/ 44 h 183"/>
                <a:gd name="T14" fmla="*/ 1 w 183"/>
                <a:gd name="T15" fmla="*/ 52 h 183"/>
                <a:gd name="T16" fmla="*/ 3 w 183"/>
                <a:gd name="T17" fmla="*/ 61 h 183"/>
                <a:gd name="T18" fmla="*/ 63 w 183"/>
                <a:gd name="T19" fmla="*/ 120 h 183"/>
                <a:gd name="T20" fmla="*/ 122 w 183"/>
                <a:gd name="T21" fmla="*/ 180 h 183"/>
                <a:gd name="T22" fmla="*/ 132 w 183"/>
                <a:gd name="T23" fmla="*/ 182 h 183"/>
                <a:gd name="T24" fmla="*/ 139 w 183"/>
                <a:gd name="T25" fmla="*/ 175 h 183"/>
                <a:gd name="T26" fmla="*/ 160 w 183"/>
                <a:gd name="T27" fmla="*/ 94 h 183"/>
                <a:gd name="T28" fmla="*/ 151 w 183"/>
                <a:gd name="T29" fmla="*/ 92 h 183"/>
                <a:gd name="T30" fmla="*/ 141 w 183"/>
                <a:gd name="T31" fmla="*/ 89 h 183"/>
                <a:gd name="T32" fmla="*/ 124 w 183"/>
                <a:gd name="T33" fmla="*/ 153 h 183"/>
                <a:gd name="T34" fmla="*/ 77 w 183"/>
                <a:gd name="T35" fmla="*/ 106 h 183"/>
                <a:gd name="T36" fmla="*/ 30 w 183"/>
                <a:gd name="T37" fmla="*/ 59 h 183"/>
                <a:gd name="T38" fmla="*/ 94 w 183"/>
                <a:gd name="T39" fmla="*/ 42 h 183"/>
                <a:gd name="T40" fmla="*/ 158 w 183"/>
                <a:gd name="T41" fmla="*/ 25 h 183"/>
                <a:gd name="T42" fmla="*/ 141 w 183"/>
                <a:gd name="T43" fmla="*/ 89 h 183"/>
                <a:gd name="T44" fmla="*/ 151 w 183"/>
                <a:gd name="T45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183">
                  <a:moveTo>
                    <a:pt x="151" y="92"/>
                  </a:moveTo>
                  <a:cubicBezTo>
                    <a:pt x="160" y="94"/>
                    <a:pt x="160" y="94"/>
                    <a:pt x="160" y="94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79" y="3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5"/>
                    <a:pt x="2" y="48"/>
                    <a:pt x="1" y="52"/>
                  </a:cubicBezTo>
                  <a:cubicBezTo>
                    <a:pt x="0" y="55"/>
                    <a:pt x="1" y="59"/>
                    <a:pt x="3" y="61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4" y="182"/>
                    <a:pt x="128" y="183"/>
                    <a:pt x="132" y="182"/>
                  </a:cubicBezTo>
                  <a:cubicBezTo>
                    <a:pt x="135" y="181"/>
                    <a:pt x="138" y="179"/>
                    <a:pt x="139" y="175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2520951" y="906464"/>
              <a:ext cx="153988" cy="177800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4 h 189"/>
                <a:gd name="T8" fmla="*/ 160 w 165"/>
                <a:gd name="T9" fmla="*/ 86 h 189"/>
                <a:gd name="T10" fmla="*/ 88 w 165"/>
                <a:gd name="T11" fmla="*/ 44 h 189"/>
                <a:gd name="T12" fmla="*/ 15 w 165"/>
                <a:gd name="T13" fmla="*/ 2 h 189"/>
                <a:gd name="T14" fmla="*/ 5 w 165"/>
                <a:gd name="T15" fmla="*/ 2 h 189"/>
                <a:gd name="T16" fmla="*/ 0 w 165"/>
                <a:gd name="T17" fmla="*/ 11 h 189"/>
                <a:gd name="T18" fmla="*/ 0 w 165"/>
                <a:gd name="T19" fmla="*/ 95 h 189"/>
                <a:gd name="T20" fmla="*/ 0 w 165"/>
                <a:gd name="T21" fmla="*/ 95 h 189"/>
                <a:gd name="T22" fmla="*/ 0 w 165"/>
                <a:gd name="T23" fmla="*/ 179 h 189"/>
                <a:gd name="T24" fmla="*/ 5 w 165"/>
                <a:gd name="T25" fmla="*/ 187 h 189"/>
                <a:gd name="T26" fmla="*/ 15 w 165"/>
                <a:gd name="T27" fmla="*/ 187 h 189"/>
                <a:gd name="T28" fmla="*/ 88 w 165"/>
                <a:gd name="T29" fmla="*/ 145 h 189"/>
                <a:gd name="T30" fmla="*/ 83 w 165"/>
                <a:gd name="T31" fmla="*/ 137 h 189"/>
                <a:gd name="T32" fmla="*/ 78 w 165"/>
                <a:gd name="T33" fmla="*/ 128 h 189"/>
                <a:gd name="T34" fmla="*/ 20 w 165"/>
                <a:gd name="T35" fmla="*/ 161 h 189"/>
                <a:gd name="T36" fmla="*/ 20 w 165"/>
                <a:gd name="T37" fmla="*/ 95 h 189"/>
                <a:gd name="T38" fmla="*/ 20 w 165"/>
                <a:gd name="T39" fmla="*/ 95 h 189"/>
                <a:gd name="T40" fmla="*/ 20 w 165"/>
                <a:gd name="T41" fmla="*/ 28 h 189"/>
                <a:gd name="T42" fmla="*/ 78 w 165"/>
                <a:gd name="T43" fmla="*/ 61 h 189"/>
                <a:gd name="T44" fmla="*/ 135 w 165"/>
                <a:gd name="T45" fmla="*/ 95 h 189"/>
                <a:gd name="T46" fmla="*/ 78 w 165"/>
                <a:gd name="T47" fmla="*/ 128 h 189"/>
                <a:gd name="T48" fmla="*/ 83 w 165"/>
                <a:gd name="T4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1"/>
                    <a:pt x="165" y="98"/>
                    <a:pt x="165" y="94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5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1095376" y="1690689"/>
              <a:ext cx="153988" cy="176213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5 h 189"/>
                <a:gd name="T8" fmla="*/ 160 w 165"/>
                <a:gd name="T9" fmla="*/ 86 h 189"/>
                <a:gd name="T10" fmla="*/ 88 w 165"/>
                <a:gd name="T11" fmla="*/ 44 h 189"/>
                <a:gd name="T12" fmla="*/ 88 w 165"/>
                <a:gd name="T13" fmla="*/ 44 h 189"/>
                <a:gd name="T14" fmla="*/ 15 w 165"/>
                <a:gd name="T15" fmla="*/ 2 h 189"/>
                <a:gd name="T16" fmla="*/ 5 w 165"/>
                <a:gd name="T17" fmla="*/ 2 h 189"/>
                <a:gd name="T18" fmla="*/ 0 w 165"/>
                <a:gd name="T19" fmla="*/ 11 h 189"/>
                <a:gd name="T20" fmla="*/ 0 w 165"/>
                <a:gd name="T21" fmla="*/ 95 h 189"/>
                <a:gd name="T22" fmla="*/ 0 w 165"/>
                <a:gd name="T23" fmla="*/ 95 h 189"/>
                <a:gd name="T24" fmla="*/ 0 w 165"/>
                <a:gd name="T25" fmla="*/ 179 h 189"/>
                <a:gd name="T26" fmla="*/ 5 w 165"/>
                <a:gd name="T27" fmla="*/ 187 h 189"/>
                <a:gd name="T28" fmla="*/ 15 w 165"/>
                <a:gd name="T29" fmla="*/ 187 h 189"/>
                <a:gd name="T30" fmla="*/ 88 w 165"/>
                <a:gd name="T31" fmla="*/ 145 h 189"/>
                <a:gd name="T32" fmla="*/ 83 w 165"/>
                <a:gd name="T33" fmla="*/ 137 h 189"/>
                <a:gd name="T34" fmla="*/ 78 w 165"/>
                <a:gd name="T35" fmla="*/ 128 h 189"/>
                <a:gd name="T36" fmla="*/ 20 w 165"/>
                <a:gd name="T37" fmla="*/ 161 h 189"/>
                <a:gd name="T38" fmla="*/ 20 w 165"/>
                <a:gd name="T39" fmla="*/ 95 h 189"/>
                <a:gd name="T40" fmla="*/ 20 w 165"/>
                <a:gd name="T41" fmla="*/ 95 h 189"/>
                <a:gd name="T42" fmla="*/ 20 w 165"/>
                <a:gd name="T43" fmla="*/ 28 h 189"/>
                <a:gd name="T44" fmla="*/ 78 w 165"/>
                <a:gd name="T45" fmla="*/ 61 h 189"/>
                <a:gd name="T46" fmla="*/ 78 w 165"/>
                <a:gd name="T47" fmla="*/ 61 h 189"/>
                <a:gd name="T48" fmla="*/ 135 w 165"/>
                <a:gd name="T49" fmla="*/ 95 h 189"/>
                <a:gd name="T50" fmla="*/ 78 w 165"/>
                <a:gd name="T51" fmla="*/ 128 h 189"/>
                <a:gd name="T52" fmla="*/ 83 w 165"/>
                <a:gd name="T53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2"/>
                    <a:pt x="165" y="98"/>
                    <a:pt x="165" y="95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6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1944688" y="1620839"/>
              <a:ext cx="136525" cy="138113"/>
            </a:xfrm>
            <a:custGeom>
              <a:avLst/>
              <a:gdLst>
                <a:gd name="T0" fmla="*/ 137 w 147"/>
                <a:gd name="T1" fmla="*/ 73 h 147"/>
                <a:gd name="T2" fmla="*/ 127 w 147"/>
                <a:gd name="T3" fmla="*/ 73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3 h 147"/>
                <a:gd name="T12" fmla="*/ 36 w 147"/>
                <a:gd name="T13" fmla="*/ 35 h 147"/>
                <a:gd name="T14" fmla="*/ 74 w 147"/>
                <a:gd name="T15" fmla="*/ 20 h 147"/>
                <a:gd name="T16" fmla="*/ 111 w 147"/>
                <a:gd name="T17" fmla="*/ 35 h 147"/>
                <a:gd name="T18" fmla="*/ 127 w 147"/>
                <a:gd name="T19" fmla="*/ 73 h 147"/>
                <a:gd name="T20" fmla="*/ 137 w 147"/>
                <a:gd name="T21" fmla="*/ 73 h 147"/>
                <a:gd name="T22" fmla="*/ 147 w 147"/>
                <a:gd name="T23" fmla="*/ 73 h 147"/>
                <a:gd name="T24" fmla="*/ 74 w 147"/>
                <a:gd name="T25" fmla="*/ 0 h 147"/>
                <a:gd name="T26" fmla="*/ 0 w 147"/>
                <a:gd name="T27" fmla="*/ 73 h 147"/>
                <a:gd name="T28" fmla="*/ 74 w 147"/>
                <a:gd name="T29" fmla="*/ 147 h 147"/>
                <a:gd name="T30" fmla="*/ 147 w 147"/>
                <a:gd name="T31" fmla="*/ 73 h 147"/>
                <a:gd name="T32" fmla="*/ 137 w 147"/>
                <a:gd name="T3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5"/>
                  </a:cubicBezTo>
                  <a:cubicBezTo>
                    <a:pt x="121" y="45"/>
                    <a:pt x="127" y="58"/>
                    <a:pt x="127" y="73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3"/>
                  </a:cubicBezTo>
                  <a:cubicBezTo>
                    <a:pt x="137" y="73"/>
                    <a:pt x="137" y="73"/>
                    <a:pt x="13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643063" y="955676"/>
              <a:ext cx="138113" cy="139700"/>
            </a:xfrm>
            <a:custGeom>
              <a:avLst/>
              <a:gdLst>
                <a:gd name="T0" fmla="*/ 138 w 148"/>
                <a:gd name="T1" fmla="*/ 74 h 148"/>
                <a:gd name="T2" fmla="*/ 128 w 148"/>
                <a:gd name="T3" fmla="*/ 74 h 148"/>
                <a:gd name="T4" fmla="*/ 112 w 148"/>
                <a:gd name="T5" fmla="*/ 112 h 148"/>
                <a:gd name="T6" fmla="*/ 74 w 148"/>
                <a:gd name="T7" fmla="*/ 128 h 148"/>
                <a:gd name="T8" fmla="*/ 36 w 148"/>
                <a:gd name="T9" fmla="*/ 112 h 148"/>
                <a:gd name="T10" fmla="*/ 20 w 148"/>
                <a:gd name="T11" fmla="*/ 74 h 148"/>
                <a:gd name="T12" fmla="*/ 36 w 148"/>
                <a:gd name="T13" fmla="*/ 36 h 148"/>
                <a:gd name="T14" fmla="*/ 74 w 148"/>
                <a:gd name="T15" fmla="*/ 20 h 148"/>
                <a:gd name="T16" fmla="*/ 112 w 148"/>
                <a:gd name="T17" fmla="*/ 36 h 148"/>
                <a:gd name="T18" fmla="*/ 128 w 148"/>
                <a:gd name="T19" fmla="*/ 74 h 148"/>
                <a:gd name="T20" fmla="*/ 138 w 148"/>
                <a:gd name="T21" fmla="*/ 74 h 148"/>
                <a:gd name="T22" fmla="*/ 148 w 148"/>
                <a:gd name="T23" fmla="*/ 74 h 148"/>
                <a:gd name="T24" fmla="*/ 74 w 148"/>
                <a:gd name="T25" fmla="*/ 0 h 148"/>
                <a:gd name="T26" fmla="*/ 0 w 148"/>
                <a:gd name="T27" fmla="*/ 74 h 148"/>
                <a:gd name="T28" fmla="*/ 74 w 148"/>
                <a:gd name="T29" fmla="*/ 148 h 148"/>
                <a:gd name="T30" fmla="*/ 148 w 148"/>
                <a:gd name="T31" fmla="*/ 74 h 148"/>
                <a:gd name="T32" fmla="*/ 138 w 148"/>
                <a:gd name="T3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48">
                  <a:moveTo>
                    <a:pt x="13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89"/>
                    <a:pt x="122" y="102"/>
                    <a:pt x="112" y="112"/>
                  </a:cubicBezTo>
                  <a:cubicBezTo>
                    <a:pt x="102" y="122"/>
                    <a:pt x="89" y="128"/>
                    <a:pt x="74" y="128"/>
                  </a:cubicBezTo>
                  <a:cubicBezTo>
                    <a:pt x="59" y="128"/>
                    <a:pt x="46" y="122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38" y="74"/>
                    <a:pt x="138" y="74"/>
                    <a:pt x="13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1681163" y="2713039"/>
              <a:ext cx="138113" cy="136525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1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2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1958976" y="2624139"/>
              <a:ext cx="138113" cy="77788"/>
            </a:xfrm>
            <a:custGeom>
              <a:avLst/>
              <a:gdLst>
                <a:gd name="T0" fmla="*/ 20 w 148"/>
                <a:gd name="T1" fmla="*/ 73 h 83"/>
                <a:gd name="T2" fmla="*/ 36 w 148"/>
                <a:gd name="T3" fmla="*/ 36 h 83"/>
                <a:gd name="T4" fmla="*/ 74 w 148"/>
                <a:gd name="T5" fmla="*/ 20 h 83"/>
                <a:gd name="T6" fmla="*/ 112 w 148"/>
                <a:gd name="T7" fmla="*/ 36 h 83"/>
                <a:gd name="T8" fmla="*/ 128 w 148"/>
                <a:gd name="T9" fmla="*/ 73 h 83"/>
                <a:gd name="T10" fmla="*/ 138 w 148"/>
                <a:gd name="T11" fmla="*/ 83 h 83"/>
                <a:gd name="T12" fmla="*/ 148 w 148"/>
                <a:gd name="T13" fmla="*/ 73 h 83"/>
                <a:gd name="T14" fmla="*/ 74 w 148"/>
                <a:gd name="T15" fmla="*/ 0 h 83"/>
                <a:gd name="T16" fmla="*/ 22 w 148"/>
                <a:gd name="T17" fmla="*/ 21 h 83"/>
                <a:gd name="T18" fmla="*/ 0 w 148"/>
                <a:gd name="T19" fmla="*/ 73 h 83"/>
                <a:gd name="T20" fmla="*/ 10 w 148"/>
                <a:gd name="T21" fmla="*/ 83 h 83"/>
                <a:gd name="T22" fmla="*/ 20 w 148"/>
                <a:gd name="T23" fmla="*/ 73 h 83"/>
                <a:gd name="T24" fmla="*/ 20 w 148"/>
                <a:gd name="T25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83">
                  <a:moveTo>
                    <a:pt x="20" y="73"/>
                  </a:moveTo>
                  <a:cubicBezTo>
                    <a:pt x="20" y="59"/>
                    <a:pt x="26" y="45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5"/>
                    <a:pt x="128" y="59"/>
                    <a:pt x="128" y="73"/>
                  </a:cubicBezTo>
                  <a:cubicBezTo>
                    <a:pt x="128" y="79"/>
                    <a:pt x="132" y="83"/>
                    <a:pt x="138" y="83"/>
                  </a:cubicBezTo>
                  <a:cubicBezTo>
                    <a:pt x="143" y="83"/>
                    <a:pt x="148" y="79"/>
                    <a:pt x="148" y="73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54" y="0"/>
                    <a:pt x="35" y="8"/>
                    <a:pt x="22" y="21"/>
                  </a:cubicBezTo>
                  <a:cubicBezTo>
                    <a:pt x="9" y="35"/>
                    <a:pt x="0" y="53"/>
                    <a:pt x="0" y="73"/>
                  </a:cubicBezTo>
                  <a:cubicBezTo>
                    <a:pt x="0" y="79"/>
                    <a:pt x="5" y="83"/>
                    <a:pt x="10" y="83"/>
                  </a:cubicBezTo>
                  <a:cubicBezTo>
                    <a:pt x="16" y="83"/>
                    <a:pt x="20" y="79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484313" y="1709739"/>
              <a:ext cx="138113" cy="77788"/>
            </a:xfrm>
            <a:custGeom>
              <a:avLst/>
              <a:gdLst>
                <a:gd name="T0" fmla="*/ 20 w 148"/>
                <a:gd name="T1" fmla="*/ 74 h 84"/>
                <a:gd name="T2" fmla="*/ 36 w 148"/>
                <a:gd name="T3" fmla="*/ 36 h 84"/>
                <a:gd name="T4" fmla="*/ 74 w 148"/>
                <a:gd name="T5" fmla="*/ 20 h 84"/>
                <a:gd name="T6" fmla="*/ 112 w 148"/>
                <a:gd name="T7" fmla="*/ 36 h 84"/>
                <a:gd name="T8" fmla="*/ 128 w 148"/>
                <a:gd name="T9" fmla="*/ 74 h 84"/>
                <a:gd name="T10" fmla="*/ 138 w 148"/>
                <a:gd name="T11" fmla="*/ 84 h 84"/>
                <a:gd name="T12" fmla="*/ 148 w 148"/>
                <a:gd name="T13" fmla="*/ 74 h 84"/>
                <a:gd name="T14" fmla="*/ 74 w 148"/>
                <a:gd name="T15" fmla="*/ 0 h 84"/>
                <a:gd name="T16" fmla="*/ 0 w 148"/>
                <a:gd name="T17" fmla="*/ 74 h 84"/>
                <a:gd name="T18" fmla="*/ 10 w 148"/>
                <a:gd name="T19" fmla="*/ 84 h 84"/>
                <a:gd name="T20" fmla="*/ 20 w 148"/>
                <a:gd name="T21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84">
                  <a:moveTo>
                    <a:pt x="20" y="74"/>
                  </a:move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28" y="79"/>
                    <a:pt x="132" y="84"/>
                    <a:pt x="138" y="84"/>
                  </a:cubicBezTo>
                  <a:cubicBezTo>
                    <a:pt x="143" y="84"/>
                    <a:pt x="148" y="79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79"/>
                    <a:pt x="5" y="84"/>
                    <a:pt x="10" y="84"/>
                  </a:cubicBezTo>
                  <a:cubicBezTo>
                    <a:pt x="16" y="84"/>
                    <a:pt x="20" y="79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857251" y="1227139"/>
              <a:ext cx="136525" cy="77788"/>
            </a:xfrm>
            <a:custGeom>
              <a:avLst/>
              <a:gdLst>
                <a:gd name="T0" fmla="*/ 20 w 146"/>
                <a:gd name="T1" fmla="*/ 74 h 84"/>
                <a:gd name="T2" fmla="*/ 35 w 146"/>
                <a:gd name="T3" fmla="*/ 36 h 84"/>
                <a:gd name="T4" fmla="*/ 73 w 146"/>
                <a:gd name="T5" fmla="*/ 20 h 84"/>
                <a:gd name="T6" fmla="*/ 111 w 146"/>
                <a:gd name="T7" fmla="*/ 36 h 84"/>
                <a:gd name="T8" fmla="*/ 126 w 146"/>
                <a:gd name="T9" fmla="*/ 74 h 84"/>
                <a:gd name="T10" fmla="*/ 136 w 146"/>
                <a:gd name="T11" fmla="*/ 84 h 84"/>
                <a:gd name="T12" fmla="*/ 146 w 146"/>
                <a:gd name="T13" fmla="*/ 74 h 84"/>
                <a:gd name="T14" fmla="*/ 125 w 146"/>
                <a:gd name="T15" fmla="*/ 22 h 84"/>
                <a:gd name="T16" fmla="*/ 73 w 146"/>
                <a:gd name="T17" fmla="*/ 0 h 84"/>
                <a:gd name="T18" fmla="*/ 21 w 146"/>
                <a:gd name="T19" fmla="*/ 22 h 84"/>
                <a:gd name="T20" fmla="*/ 0 w 146"/>
                <a:gd name="T21" fmla="*/ 74 h 84"/>
                <a:gd name="T22" fmla="*/ 10 w 146"/>
                <a:gd name="T23" fmla="*/ 84 h 84"/>
                <a:gd name="T24" fmla="*/ 20 w 146"/>
                <a:gd name="T25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84">
                  <a:moveTo>
                    <a:pt x="20" y="74"/>
                  </a:moveTo>
                  <a:cubicBezTo>
                    <a:pt x="20" y="59"/>
                    <a:pt x="26" y="46"/>
                    <a:pt x="35" y="36"/>
                  </a:cubicBezTo>
                  <a:cubicBezTo>
                    <a:pt x="45" y="26"/>
                    <a:pt x="58" y="20"/>
                    <a:pt x="73" y="20"/>
                  </a:cubicBezTo>
                  <a:cubicBezTo>
                    <a:pt x="88" y="20"/>
                    <a:pt x="101" y="26"/>
                    <a:pt x="111" y="36"/>
                  </a:cubicBezTo>
                  <a:cubicBezTo>
                    <a:pt x="120" y="46"/>
                    <a:pt x="126" y="59"/>
                    <a:pt x="126" y="74"/>
                  </a:cubicBezTo>
                  <a:cubicBezTo>
                    <a:pt x="126" y="80"/>
                    <a:pt x="131" y="84"/>
                    <a:pt x="136" y="84"/>
                  </a:cubicBezTo>
                  <a:cubicBezTo>
                    <a:pt x="142" y="84"/>
                    <a:pt x="146" y="80"/>
                    <a:pt x="146" y="74"/>
                  </a:cubicBezTo>
                  <a:cubicBezTo>
                    <a:pt x="146" y="54"/>
                    <a:pt x="138" y="35"/>
                    <a:pt x="125" y="22"/>
                  </a:cubicBezTo>
                  <a:cubicBezTo>
                    <a:pt x="112" y="9"/>
                    <a:pt x="93" y="0"/>
                    <a:pt x="73" y="0"/>
                  </a:cubicBezTo>
                  <a:cubicBezTo>
                    <a:pt x="53" y="0"/>
                    <a:pt x="34" y="9"/>
                    <a:pt x="21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80"/>
                    <a:pt x="4" y="84"/>
                    <a:pt x="10" y="84"/>
                  </a:cubicBezTo>
                  <a:cubicBezTo>
                    <a:pt x="15" y="84"/>
                    <a:pt x="20" y="80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2298701" y="1265239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5 w 83"/>
                <a:gd name="T3" fmla="*/ 111 h 146"/>
                <a:gd name="T4" fmla="*/ 20 w 83"/>
                <a:gd name="T5" fmla="*/ 73 h 146"/>
                <a:gd name="T6" fmla="*/ 35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8" y="126"/>
                    <a:pt x="45" y="120"/>
                    <a:pt x="35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5" y="35"/>
                  </a:cubicBezTo>
                  <a:cubicBezTo>
                    <a:pt x="45" y="25"/>
                    <a:pt x="58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4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4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865188" y="2654301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6 w 83"/>
                <a:gd name="T3" fmla="*/ 111 h 146"/>
                <a:gd name="T4" fmla="*/ 20 w 83"/>
                <a:gd name="T5" fmla="*/ 73 h 146"/>
                <a:gd name="T6" fmla="*/ 36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9" y="126"/>
                    <a:pt x="45" y="120"/>
                    <a:pt x="36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5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5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1504951" y="760414"/>
              <a:ext cx="77788" cy="138113"/>
            </a:xfrm>
            <a:custGeom>
              <a:avLst/>
              <a:gdLst>
                <a:gd name="T0" fmla="*/ 74 w 84"/>
                <a:gd name="T1" fmla="*/ 127 h 147"/>
                <a:gd name="T2" fmla="*/ 36 w 84"/>
                <a:gd name="T3" fmla="*/ 111 h 147"/>
                <a:gd name="T4" fmla="*/ 20 w 84"/>
                <a:gd name="T5" fmla="*/ 74 h 147"/>
                <a:gd name="T6" fmla="*/ 36 w 84"/>
                <a:gd name="T7" fmla="*/ 36 h 147"/>
                <a:gd name="T8" fmla="*/ 74 w 84"/>
                <a:gd name="T9" fmla="*/ 20 h 147"/>
                <a:gd name="T10" fmla="*/ 84 w 84"/>
                <a:gd name="T11" fmla="*/ 10 h 147"/>
                <a:gd name="T12" fmla="*/ 74 w 84"/>
                <a:gd name="T13" fmla="*/ 0 h 147"/>
                <a:gd name="T14" fmla="*/ 21 w 84"/>
                <a:gd name="T15" fmla="*/ 22 h 147"/>
                <a:gd name="T16" fmla="*/ 0 w 84"/>
                <a:gd name="T17" fmla="*/ 74 h 147"/>
                <a:gd name="T18" fmla="*/ 21 w 84"/>
                <a:gd name="T19" fmla="*/ 125 h 147"/>
                <a:gd name="T20" fmla="*/ 74 w 84"/>
                <a:gd name="T21" fmla="*/ 147 h 147"/>
                <a:gd name="T22" fmla="*/ 84 w 84"/>
                <a:gd name="T23" fmla="*/ 137 h 147"/>
                <a:gd name="T24" fmla="*/ 74 w 84"/>
                <a:gd name="T25" fmla="*/ 1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7">
                  <a:moveTo>
                    <a:pt x="74" y="127"/>
                  </a:move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79" y="20"/>
                    <a:pt x="84" y="16"/>
                    <a:pt x="84" y="10"/>
                  </a:cubicBezTo>
                  <a:cubicBezTo>
                    <a:pt x="84" y="5"/>
                    <a:pt x="79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94"/>
                    <a:pt x="8" y="112"/>
                    <a:pt x="21" y="125"/>
                  </a:cubicBezTo>
                  <a:cubicBezTo>
                    <a:pt x="35" y="139"/>
                    <a:pt x="53" y="147"/>
                    <a:pt x="74" y="147"/>
                  </a:cubicBezTo>
                  <a:cubicBezTo>
                    <a:pt x="79" y="147"/>
                    <a:pt x="84" y="142"/>
                    <a:pt x="84" y="137"/>
                  </a:cubicBezTo>
                  <a:cubicBezTo>
                    <a:pt x="84" y="131"/>
                    <a:pt x="79" y="127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835026" y="2085976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2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2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2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9"/>
                    <a:pt x="121" y="102"/>
                    <a:pt x="112" y="112"/>
                  </a:cubicBezTo>
                  <a:cubicBezTo>
                    <a:pt x="102" y="121"/>
                    <a:pt x="89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1" y="46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2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115"/>
                    <a:pt x="33" y="147"/>
                    <a:pt x="74" y="147"/>
                  </a:cubicBezTo>
                  <a:cubicBezTo>
                    <a:pt x="114" y="147"/>
                    <a:pt x="147" y="115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2671763" y="2154239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0 w 147"/>
                <a:gd name="T27" fmla="*/ 74 h 147"/>
                <a:gd name="T28" fmla="*/ 74 w 147"/>
                <a:gd name="T29" fmla="*/ 147 h 147"/>
                <a:gd name="T30" fmla="*/ 147 w 147"/>
                <a:gd name="T31" fmla="*/ 74 h 147"/>
                <a:gd name="T32" fmla="*/ 137 w 147"/>
                <a:gd name="T33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2625726" y="1265239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2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2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2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287463" y="1323976"/>
              <a:ext cx="136525" cy="136525"/>
            </a:xfrm>
            <a:custGeom>
              <a:avLst/>
              <a:gdLst>
                <a:gd name="T0" fmla="*/ 10 w 146"/>
                <a:gd name="T1" fmla="*/ 10 h 146"/>
                <a:gd name="T2" fmla="*/ 10 w 146"/>
                <a:gd name="T3" fmla="*/ 20 h 146"/>
                <a:gd name="T4" fmla="*/ 126 w 146"/>
                <a:gd name="T5" fmla="*/ 20 h 146"/>
                <a:gd name="T6" fmla="*/ 126 w 146"/>
                <a:gd name="T7" fmla="*/ 126 h 146"/>
                <a:gd name="T8" fmla="*/ 20 w 146"/>
                <a:gd name="T9" fmla="*/ 126 h 146"/>
                <a:gd name="T10" fmla="*/ 20 w 146"/>
                <a:gd name="T11" fmla="*/ 10 h 146"/>
                <a:gd name="T12" fmla="*/ 10 w 146"/>
                <a:gd name="T13" fmla="*/ 10 h 146"/>
                <a:gd name="T14" fmla="*/ 10 w 146"/>
                <a:gd name="T15" fmla="*/ 20 h 146"/>
                <a:gd name="T16" fmla="*/ 10 w 146"/>
                <a:gd name="T17" fmla="*/ 10 h 146"/>
                <a:gd name="T18" fmla="*/ 0 w 146"/>
                <a:gd name="T19" fmla="*/ 10 h 146"/>
                <a:gd name="T20" fmla="*/ 0 w 146"/>
                <a:gd name="T21" fmla="*/ 136 h 146"/>
                <a:gd name="T22" fmla="*/ 3 w 146"/>
                <a:gd name="T23" fmla="*/ 144 h 146"/>
                <a:gd name="T24" fmla="*/ 10 w 146"/>
                <a:gd name="T25" fmla="*/ 146 h 146"/>
                <a:gd name="T26" fmla="*/ 136 w 146"/>
                <a:gd name="T27" fmla="*/ 146 h 146"/>
                <a:gd name="T28" fmla="*/ 143 w 146"/>
                <a:gd name="T29" fmla="*/ 144 h 146"/>
                <a:gd name="T30" fmla="*/ 146 w 146"/>
                <a:gd name="T31" fmla="*/ 136 h 146"/>
                <a:gd name="T32" fmla="*/ 146 w 146"/>
                <a:gd name="T33" fmla="*/ 10 h 146"/>
                <a:gd name="T34" fmla="*/ 143 w 146"/>
                <a:gd name="T35" fmla="*/ 3 h 146"/>
                <a:gd name="T36" fmla="*/ 136 w 146"/>
                <a:gd name="T37" fmla="*/ 0 h 146"/>
                <a:gd name="T38" fmla="*/ 10 w 146"/>
                <a:gd name="T39" fmla="*/ 0 h 146"/>
                <a:gd name="T40" fmla="*/ 3 w 146"/>
                <a:gd name="T41" fmla="*/ 3 h 146"/>
                <a:gd name="T42" fmla="*/ 0 w 146"/>
                <a:gd name="T43" fmla="*/ 10 h 146"/>
                <a:gd name="T44" fmla="*/ 10 w 146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4" y="145"/>
                    <a:pt x="7" y="146"/>
                    <a:pt x="10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9" y="146"/>
                    <a:pt x="141" y="145"/>
                    <a:pt x="143" y="144"/>
                  </a:cubicBezTo>
                  <a:cubicBezTo>
                    <a:pt x="145" y="142"/>
                    <a:pt x="146" y="139"/>
                    <a:pt x="146" y="13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5" y="5"/>
                    <a:pt x="143" y="3"/>
                  </a:cubicBezTo>
                  <a:cubicBezTo>
                    <a:pt x="141" y="1"/>
                    <a:pt x="139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281113" y="2079626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5" y="146"/>
                    <a:pt x="8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6" y="142"/>
                    <a:pt x="147" y="139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6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2625726" y="2654301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3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3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2135188" y="760414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1" y="142"/>
                    <a:pt x="3" y="144"/>
                  </a:cubicBezTo>
                  <a:cubicBezTo>
                    <a:pt x="5" y="146"/>
                    <a:pt x="7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5" y="142"/>
                    <a:pt x="147" y="140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5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1909763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5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2 w 78"/>
                <a:gd name="T21" fmla="*/ 24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1" y="46"/>
                    <a:pt x="60" y="45"/>
                  </a:cubicBezTo>
                  <a:cubicBezTo>
                    <a:pt x="58" y="43"/>
                    <a:pt x="56" y="39"/>
                    <a:pt x="53" y="35"/>
                  </a:cubicBezTo>
                  <a:cubicBezTo>
                    <a:pt x="50" y="28"/>
                    <a:pt x="46" y="20"/>
                    <a:pt x="39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3" y="20"/>
                    <a:pt x="15" y="20"/>
                    <a:pt x="18" y="21"/>
                  </a:cubicBezTo>
                  <a:cubicBezTo>
                    <a:pt x="19" y="22"/>
                    <a:pt x="21" y="23"/>
                    <a:pt x="22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2" y="55"/>
                  </a:cubicBezTo>
                  <a:cubicBezTo>
                    <a:pt x="45" y="58"/>
                    <a:pt x="48" y="62"/>
                    <a:pt x="53" y="65"/>
                  </a:cubicBezTo>
                  <a:cubicBezTo>
                    <a:pt x="57" y="67"/>
                    <a:pt x="62" y="69"/>
                    <a:pt x="68" y="69"/>
                  </a:cubicBezTo>
                  <a:cubicBezTo>
                    <a:pt x="73" y="69"/>
                    <a:pt x="78" y="64"/>
                    <a:pt x="78" y="59"/>
                  </a:cubicBezTo>
                  <a:cubicBezTo>
                    <a:pt x="78" y="53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2019301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5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96532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6" y="37"/>
                    <a:pt x="49" y="30"/>
                    <a:pt x="53" y="26"/>
                  </a:cubicBezTo>
                  <a:cubicBezTo>
                    <a:pt x="55" y="24"/>
                    <a:pt x="57" y="23"/>
                    <a:pt x="59" y="21"/>
                  </a:cubicBezTo>
                  <a:cubicBezTo>
                    <a:pt x="62" y="20"/>
                    <a:pt x="64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4"/>
                    <a:pt x="45" y="6"/>
                    <a:pt x="42" y="9"/>
                  </a:cubicBezTo>
                  <a:cubicBezTo>
                    <a:pt x="37" y="13"/>
                    <a:pt x="34" y="19"/>
                    <a:pt x="31" y="24"/>
                  </a:cubicBezTo>
                  <a:cubicBezTo>
                    <a:pt x="26" y="31"/>
                    <a:pt x="23" y="38"/>
                    <a:pt x="19" y="43"/>
                  </a:cubicBezTo>
                  <a:cubicBezTo>
                    <a:pt x="18" y="45"/>
                    <a:pt x="16" y="47"/>
                    <a:pt x="15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207327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3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2219326" y="2771776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4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4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2328863" y="2771776"/>
              <a:ext cx="73025" cy="65088"/>
            </a:xfrm>
            <a:custGeom>
              <a:avLst/>
              <a:gdLst>
                <a:gd name="T0" fmla="*/ 69 w 79"/>
                <a:gd name="T1" fmla="*/ 49 h 69"/>
                <a:gd name="T2" fmla="*/ 64 w 79"/>
                <a:gd name="T3" fmla="*/ 48 h 69"/>
                <a:gd name="T4" fmla="*/ 61 w 79"/>
                <a:gd name="T5" fmla="*/ 45 h 69"/>
                <a:gd name="T6" fmla="*/ 54 w 79"/>
                <a:gd name="T7" fmla="*/ 35 h 69"/>
                <a:gd name="T8" fmla="*/ 40 w 79"/>
                <a:gd name="T9" fmla="*/ 13 h 69"/>
                <a:gd name="T10" fmla="*/ 28 w 79"/>
                <a:gd name="T11" fmla="*/ 3 h 69"/>
                <a:gd name="T12" fmla="*/ 10 w 79"/>
                <a:gd name="T13" fmla="*/ 0 h 69"/>
                <a:gd name="T14" fmla="*/ 0 w 79"/>
                <a:gd name="T15" fmla="*/ 10 h 69"/>
                <a:gd name="T16" fmla="*/ 10 w 79"/>
                <a:gd name="T17" fmla="*/ 20 h 69"/>
                <a:gd name="T18" fmla="*/ 18 w 79"/>
                <a:gd name="T19" fmla="*/ 21 h 69"/>
                <a:gd name="T20" fmla="*/ 23 w 79"/>
                <a:gd name="T21" fmla="*/ 24 h 69"/>
                <a:gd name="T22" fmla="*/ 31 w 79"/>
                <a:gd name="T23" fmla="*/ 34 h 69"/>
                <a:gd name="T24" fmla="*/ 43 w 79"/>
                <a:gd name="T25" fmla="*/ 55 h 69"/>
                <a:gd name="T26" fmla="*/ 53 w 79"/>
                <a:gd name="T27" fmla="*/ 64 h 69"/>
                <a:gd name="T28" fmla="*/ 69 w 79"/>
                <a:gd name="T29" fmla="*/ 69 h 69"/>
                <a:gd name="T30" fmla="*/ 79 w 79"/>
                <a:gd name="T31" fmla="*/ 59 h 69"/>
                <a:gd name="T32" fmla="*/ 69 w 79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69">
                  <a:moveTo>
                    <a:pt x="69" y="49"/>
                  </a:moveTo>
                  <a:cubicBezTo>
                    <a:pt x="67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9" y="43"/>
                    <a:pt x="56" y="39"/>
                    <a:pt x="54" y="35"/>
                  </a:cubicBezTo>
                  <a:cubicBezTo>
                    <a:pt x="50" y="28"/>
                    <a:pt x="47" y="20"/>
                    <a:pt x="40" y="13"/>
                  </a:cubicBezTo>
                  <a:cubicBezTo>
                    <a:pt x="37" y="9"/>
                    <a:pt x="33" y="6"/>
                    <a:pt x="28" y="3"/>
                  </a:cubicBezTo>
                  <a:cubicBezTo>
                    <a:pt x="23" y="1"/>
                    <a:pt x="17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4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6" y="26"/>
                    <a:pt x="28" y="30"/>
                    <a:pt x="31" y="34"/>
                  </a:cubicBezTo>
                  <a:cubicBezTo>
                    <a:pt x="34" y="40"/>
                    <a:pt x="38" y="48"/>
                    <a:pt x="43" y="55"/>
                  </a:cubicBezTo>
                  <a:cubicBezTo>
                    <a:pt x="46" y="58"/>
                    <a:pt x="49" y="62"/>
                    <a:pt x="53" y="64"/>
                  </a:cubicBezTo>
                  <a:cubicBezTo>
                    <a:pt x="58" y="67"/>
                    <a:pt x="63" y="69"/>
                    <a:pt x="69" y="69"/>
                  </a:cubicBezTo>
                  <a:cubicBezTo>
                    <a:pt x="74" y="69"/>
                    <a:pt x="79" y="64"/>
                    <a:pt x="79" y="59"/>
                  </a:cubicBezTo>
                  <a:cubicBezTo>
                    <a:pt x="79" y="53"/>
                    <a:pt x="74" y="49"/>
                    <a:pt x="6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2274888" y="2771776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2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7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2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2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2384426" y="2771776"/>
              <a:ext cx="71438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2 w 78"/>
                <a:gd name="T19" fmla="*/ 2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4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  <a:gd name="T34" fmla="*/ 10 w 7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4" y="69"/>
                    <a:pt x="19" y="67"/>
                    <a:pt x="23" y="65"/>
                  </a:cubicBezTo>
                  <a:cubicBezTo>
                    <a:pt x="27" y="64"/>
                    <a:pt x="29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5" y="37"/>
                    <a:pt x="49" y="30"/>
                    <a:pt x="53" y="26"/>
                  </a:cubicBezTo>
                  <a:cubicBezTo>
                    <a:pt x="55" y="24"/>
                    <a:pt x="57" y="22"/>
                    <a:pt x="59" y="21"/>
                  </a:cubicBezTo>
                  <a:cubicBezTo>
                    <a:pt x="61" y="20"/>
                    <a:pt x="64" y="20"/>
                    <a:pt x="68" y="20"/>
                  </a:cubicBezTo>
                  <a:cubicBezTo>
                    <a:pt x="73" y="20"/>
                    <a:pt x="78" y="15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ubicBezTo>
                    <a:pt x="62" y="0"/>
                    <a:pt x="57" y="1"/>
                    <a:pt x="52" y="2"/>
                  </a:cubicBezTo>
                  <a:cubicBezTo>
                    <a:pt x="48" y="4"/>
                    <a:pt x="45" y="6"/>
                    <a:pt x="42" y="9"/>
                  </a:cubicBezTo>
                  <a:cubicBezTo>
                    <a:pt x="37" y="13"/>
                    <a:pt x="33" y="19"/>
                    <a:pt x="30" y="24"/>
                  </a:cubicBezTo>
                  <a:cubicBezTo>
                    <a:pt x="26" y="31"/>
                    <a:pt x="22" y="38"/>
                    <a:pt x="19" y="43"/>
                  </a:cubicBezTo>
                  <a:cubicBezTo>
                    <a:pt x="17" y="45"/>
                    <a:pt x="16" y="47"/>
                    <a:pt x="14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236855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3 w 78"/>
                <a:gd name="T3" fmla="*/ 48 h 70"/>
                <a:gd name="T4" fmla="*/ 60 w 78"/>
                <a:gd name="T5" fmla="*/ 46 h 70"/>
                <a:gd name="T6" fmla="*/ 53 w 78"/>
                <a:gd name="T7" fmla="*/ 36 h 70"/>
                <a:gd name="T8" fmla="*/ 39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7 w 78"/>
                <a:gd name="T19" fmla="*/ 22 h 70"/>
                <a:gd name="T20" fmla="*/ 22 w 78"/>
                <a:gd name="T21" fmla="*/ 25 h 70"/>
                <a:gd name="T22" fmla="*/ 30 w 78"/>
                <a:gd name="T23" fmla="*/ 35 h 70"/>
                <a:gd name="T24" fmla="*/ 42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4"/>
                    <a:pt x="56" y="40"/>
                    <a:pt x="53" y="36"/>
                  </a:cubicBezTo>
                  <a:cubicBezTo>
                    <a:pt x="50" y="29"/>
                    <a:pt x="46" y="21"/>
                    <a:pt x="39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5" y="27"/>
                    <a:pt x="27" y="31"/>
                    <a:pt x="30" y="35"/>
                  </a:cubicBezTo>
                  <a:cubicBezTo>
                    <a:pt x="34" y="41"/>
                    <a:pt x="37" y="49"/>
                    <a:pt x="42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247650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4 w 78"/>
                <a:gd name="T3" fmla="*/ 48 h 70"/>
                <a:gd name="T4" fmla="*/ 60 w 78"/>
                <a:gd name="T5" fmla="*/ 46 h 70"/>
                <a:gd name="T6" fmla="*/ 54 w 78"/>
                <a:gd name="T7" fmla="*/ 36 h 70"/>
                <a:gd name="T8" fmla="*/ 40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8 w 78"/>
                <a:gd name="T19" fmla="*/ 22 h 70"/>
                <a:gd name="T20" fmla="*/ 23 w 78"/>
                <a:gd name="T21" fmla="*/ 25 h 70"/>
                <a:gd name="T22" fmla="*/ 30 w 78"/>
                <a:gd name="T23" fmla="*/ 35 h 70"/>
                <a:gd name="T24" fmla="*/ 43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2" y="47"/>
                    <a:pt x="60" y="46"/>
                  </a:cubicBezTo>
                  <a:cubicBezTo>
                    <a:pt x="58" y="44"/>
                    <a:pt x="56" y="40"/>
                    <a:pt x="54" y="36"/>
                  </a:cubicBezTo>
                  <a:cubicBezTo>
                    <a:pt x="50" y="29"/>
                    <a:pt x="46" y="21"/>
                    <a:pt x="40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3"/>
                    <a:pt x="21" y="24"/>
                    <a:pt x="23" y="25"/>
                  </a:cubicBezTo>
                  <a:cubicBezTo>
                    <a:pt x="25" y="27"/>
                    <a:pt x="28" y="31"/>
                    <a:pt x="30" y="35"/>
                  </a:cubicBezTo>
                  <a:cubicBezTo>
                    <a:pt x="34" y="41"/>
                    <a:pt x="37" y="49"/>
                    <a:pt x="43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4" y="69"/>
                    <a:pt x="78" y="65"/>
                    <a:pt x="78" y="59"/>
                  </a:cubicBezTo>
                  <a:cubicBezTo>
                    <a:pt x="78" y="54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2422526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10 h 69"/>
                <a:gd name="T22" fmla="*/ 31 w 78"/>
                <a:gd name="T23" fmla="*/ 24 h 69"/>
                <a:gd name="T24" fmla="*/ 19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2532063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60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10 h 69"/>
                <a:gd name="T22" fmla="*/ 31 w 78"/>
                <a:gd name="T23" fmla="*/ 24 h 69"/>
                <a:gd name="T24" fmla="*/ 20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7" y="55"/>
                    <a:pt x="39" y="50"/>
                    <a:pt x="42" y="45"/>
                  </a:cubicBezTo>
                  <a:cubicBezTo>
                    <a:pt x="46" y="38"/>
                    <a:pt x="50" y="31"/>
                    <a:pt x="53" y="27"/>
                  </a:cubicBezTo>
                  <a:cubicBezTo>
                    <a:pt x="55" y="25"/>
                    <a:pt x="57" y="23"/>
                    <a:pt x="60" y="22"/>
                  </a:cubicBezTo>
                  <a:cubicBezTo>
                    <a:pt x="62" y="21"/>
                    <a:pt x="65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5"/>
                    <a:pt x="46" y="7"/>
                    <a:pt x="43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20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4"/>
                    <a:pt x="0" y="59"/>
                  </a:cubicBezTo>
                  <a:cubicBezTo>
                    <a:pt x="0" y="65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855663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3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7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2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7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2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965201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8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3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909638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3" y="19"/>
                    <a:pt x="30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1019176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1928813" y="91916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1928813" y="81121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1928813" y="865189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9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1928813" y="755651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9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1593851" y="14874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5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1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6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5"/>
                  </a:cubicBezTo>
                  <a:cubicBezTo>
                    <a:pt x="48" y="16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3"/>
                    <a:pt x="21" y="61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1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6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1593851" y="1379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1593851" y="14335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8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1593851" y="1323976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8"/>
                  </a:cubicBezTo>
                  <a:cubicBezTo>
                    <a:pt x="21" y="16"/>
                    <a:pt x="20" y="14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4"/>
                    <a:pt x="24" y="47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2498726" y="2395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2498726" y="22875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2498726" y="234156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8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2498726" y="22336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8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376363" y="2481264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6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2 w 69"/>
                <a:gd name="T19" fmla="*/ 60 h 78"/>
                <a:gd name="T20" fmla="*/ 25 w 69"/>
                <a:gd name="T21" fmla="*/ 55 h 78"/>
                <a:gd name="T22" fmla="*/ 35 w 69"/>
                <a:gd name="T23" fmla="*/ 48 h 78"/>
                <a:gd name="T24" fmla="*/ 56 w 69"/>
                <a:gd name="T25" fmla="*/ 35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6"/>
                    <a:pt x="46" y="17"/>
                  </a:cubicBezTo>
                  <a:cubicBezTo>
                    <a:pt x="43" y="19"/>
                    <a:pt x="40" y="22"/>
                    <a:pt x="35" y="24"/>
                  </a:cubicBezTo>
                  <a:cubicBezTo>
                    <a:pt x="29" y="28"/>
                    <a:pt x="21" y="32"/>
                    <a:pt x="13" y="38"/>
                  </a:cubicBezTo>
                  <a:cubicBezTo>
                    <a:pt x="10" y="41"/>
                    <a:pt x="6" y="46"/>
                    <a:pt x="4" y="51"/>
                  </a:cubicBezTo>
                  <a:cubicBezTo>
                    <a:pt x="2" y="56"/>
                    <a:pt x="0" y="61"/>
                    <a:pt x="0" y="68"/>
                  </a:cubicBezTo>
                  <a:cubicBezTo>
                    <a:pt x="0" y="73"/>
                    <a:pt x="5" y="78"/>
                    <a:pt x="10" y="78"/>
                  </a:cubicBezTo>
                  <a:cubicBezTo>
                    <a:pt x="16" y="78"/>
                    <a:pt x="20" y="73"/>
                    <a:pt x="20" y="68"/>
                  </a:cubicBezTo>
                  <a:cubicBezTo>
                    <a:pt x="20" y="65"/>
                    <a:pt x="21" y="62"/>
                    <a:pt x="22" y="60"/>
                  </a:cubicBezTo>
                  <a:cubicBezTo>
                    <a:pt x="22" y="58"/>
                    <a:pt x="23" y="57"/>
                    <a:pt x="25" y="55"/>
                  </a:cubicBezTo>
                  <a:cubicBezTo>
                    <a:pt x="27" y="53"/>
                    <a:pt x="30" y="50"/>
                    <a:pt x="35" y="48"/>
                  </a:cubicBezTo>
                  <a:cubicBezTo>
                    <a:pt x="41" y="44"/>
                    <a:pt x="48" y="40"/>
                    <a:pt x="56" y="35"/>
                  </a:cubicBezTo>
                  <a:cubicBezTo>
                    <a:pt x="59" y="33"/>
                    <a:pt x="63" y="29"/>
                    <a:pt x="65" y="25"/>
                  </a:cubicBezTo>
                  <a:cubicBezTo>
                    <a:pt x="68" y="21"/>
                    <a:pt x="69" y="15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1376363" y="2371726"/>
              <a:ext cx="65088" cy="74613"/>
            </a:xfrm>
            <a:custGeom>
              <a:avLst/>
              <a:gdLst>
                <a:gd name="T0" fmla="*/ 49 w 69"/>
                <a:gd name="T1" fmla="*/ 10 h 79"/>
                <a:gd name="T2" fmla="*/ 48 w 69"/>
                <a:gd name="T3" fmla="*/ 15 h 79"/>
                <a:gd name="T4" fmla="*/ 46 w 69"/>
                <a:gd name="T5" fmla="*/ 18 h 79"/>
                <a:gd name="T6" fmla="*/ 35 w 69"/>
                <a:gd name="T7" fmla="*/ 25 h 79"/>
                <a:gd name="T8" fmla="*/ 13 w 69"/>
                <a:gd name="T9" fmla="*/ 39 h 79"/>
                <a:gd name="T10" fmla="*/ 4 w 69"/>
                <a:gd name="T11" fmla="*/ 51 h 79"/>
                <a:gd name="T12" fmla="*/ 0 w 69"/>
                <a:gd name="T13" fmla="*/ 69 h 79"/>
                <a:gd name="T14" fmla="*/ 10 w 69"/>
                <a:gd name="T15" fmla="*/ 79 h 79"/>
                <a:gd name="T16" fmla="*/ 20 w 69"/>
                <a:gd name="T17" fmla="*/ 69 h 79"/>
                <a:gd name="T18" fmla="*/ 22 w 69"/>
                <a:gd name="T19" fmla="*/ 61 h 79"/>
                <a:gd name="T20" fmla="*/ 25 w 69"/>
                <a:gd name="T21" fmla="*/ 56 h 79"/>
                <a:gd name="T22" fmla="*/ 35 w 69"/>
                <a:gd name="T23" fmla="*/ 48 h 79"/>
                <a:gd name="T24" fmla="*/ 56 w 69"/>
                <a:gd name="T25" fmla="*/ 36 h 79"/>
                <a:gd name="T26" fmla="*/ 65 w 69"/>
                <a:gd name="T27" fmla="*/ 26 h 79"/>
                <a:gd name="T28" fmla="*/ 69 w 69"/>
                <a:gd name="T29" fmla="*/ 10 h 79"/>
                <a:gd name="T30" fmla="*/ 59 w 69"/>
                <a:gd name="T31" fmla="*/ 0 h 79"/>
                <a:gd name="T32" fmla="*/ 49 w 69"/>
                <a:gd name="T33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9">
                  <a:moveTo>
                    <a:pt x="49" y="10"/>
                  </a:moveTo>
                  <a:cubicBezTo>
                    <a:pt x="49" y="12"/>
                    <a:pt x="49" y="14"/>
                    <a:pt x="48" y="15"/>
                  </a:cubicBezTo>
                  <a:cubicBezTo>
                    <a:pt x="48" y="16"/>
                    <a:pt x="47" y="17"/>
                    <a:pt x="46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9"/>
                    <a:pt x="21" y="32"/>
                    <a:pt x="13" y="39"/>
                  </a:cubicBezTo>
                  <a:cubicBezTo>
                    <a:pt x="10" y="42"/>
                    <a:pt x="6" y="46"/>
                    <a:pt x="4" y="51"/>
                  </a:cubicBezTo>
                  <a:cubicBezTo>
                    <a:pt x="2" y="56"/>
                    <a:pt x="0" y="62"/>
                    <a:pt x="0" y="69"/>
                  </a:cubicBezTo>
                  <a:cubicBezTo>
                    <a:pt x="0" y="74"/>
                    <a:pt x="5" y="79"/>
                    <a:pt x="10" y="79"/>
                  </a:cubicBezTo>
                  <a:cubicBezTo>
                    <a:pt x="16" y="79"/>
                    <a:pt x="20" y="74"/>
                    <a:pt x="20" y="69"/>
                  </a:cubicBezTo>
                  <a:cubicBezTo>
                    <a:pt x="20" y="65"/>
                    <a:pt x="21" y="63"/>
                    <a:pt x="22" y="61"/>
                  </a:cubicBezTo>
                  <a:cubicBezTo>
                    <a:pt x="22" y="59"/>
                    <a:pt x="23" y="57"/>
                    <a:pt x="25" y="56"/>
                  </a:cubicBezTo>
                  <a:cubicBezTo>
                    <a:pt x="27" y="53"/>
                    <a:pt x="30" y="51"/>
                    <a:pt x="35" y="48"/>
                  </a:cubicBezTo>
                  <a:cubicBezTo>
                    <a:pt x="41" y="44"/>
                    <a:pt x="48" y="41"/>
                    <a:pt x="56" y="36"/>
                  </a:cubicBezTo>
                  <a:cubicBezTo>
                    <a:pt x="59" y="33"/>
                    <a:pt x="63" y="30"/>
                    <a:pt x="65" y="26"/>
                  </a:cubicBezTo>
                  <a:cubicBezTo>
                    <a:pt x="68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1376363" y="2427289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5 h 78"/>
                <a:gd name="T6" fmla="*/ 45 w 69"/>
                <a:gd name="T7" fmla="*/ 36 h 78"/>
                <a:gd name="T8" fmla="*/ 27 w 69"/>
                <a:gd name="T9" fmla="*/ 24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5 h 78"/>
                <a:gd name="T22" fmla="*/ 24 w 69"/>
                <a:gd name="T23" fmla="*/ 47 h 78"/>
                <a:gd name="T24" fmla="*/ 44 w 69"/>
                <a:gd name="T25" fmla="*/ 58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5"/>
                  </a:cubicBezTo>
                  <a:cubicBezTo>
                    <a:pt x="55" y="41"/>
                    <a:pt x="50" y="38"/>
                    <a:pt x="45" y="36"/>
                  </a:cubicBezTo>
                  <a:cubicBezTo>
                    <a:pt x="38" y="32"/>
                    <a:pt x="31" y="28"/>
                    <a:pt x="27" y="24"/>
                  </a:cubicBezTo>
                  <a:cubicBezTo>
                    <a:pt x="25" y="22"/>
                    <a:pt x="23" y="20"/>
                    <a:pt x="22" y="18"/>
                  </a:cubicBezTo>
                  <a:cubicBezTo>
                    <a:pt x="21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1" y="20"/>
                    <a:pt x="3" y="25"/>
                  </a:cubicBezTo>
                  <a:cubicBezTo>
                    <a:pt x="5" y="29"/>
                    <a:pt x="7" y="32"/>
                    <a:pt x="10" y="35"/>
                  </a:cubicBezTo>
                  <a:cubicBezTo>
                    <a:pt x="14" y="40"/>
                    <a:pt x="19" y="44"/>
                    <a:pt x="24" y="47"/>
                  </a:cubicBezTo>
                  <a:cubicBezTo>
                    <a:pt x="32" y="51"/>
                    <a:pt x="39" y="55"/>
                    <a:pt x="44" y="58"/>
                  </a:cubicBezTo>
                  <a:cubicBezTo>
                    <a:pt x="46" y="60"/>
                    <a:pt x="47" y="61"/>
                    <a:pt x="48" y="63"/>
                  </a:cubicBezTo>
                  <a:cubicBezTo>
                    <a:pt x="49" y="64"/>
                    <a:pt x="49" y="65"/>
                    <a:pt x="49" y="68"/>
                  </a:cubicBezTo>
                  <a:cubicBezTo>
                    <a:pt x="49" y="73"/>
                    <a:pt x="54" y="78"/>
                    <a:pt x="59" y="78"/>
                  </a:cubicBezTo>
                  <a:cubicBezTo>
                    <a:pt x="65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1376363" y="2317751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6 h 78"/>
                <a:gd name="T22" fmla="*/ 24 w 69"/>
                <a:gd name="T23" fmla="*/ 48 h 78"/>
                <a:gd name="T24" fmla="*/ 44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5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5" y="29"/>
                    <a:pt x="7" y="33"/>
                    <a:pt x="10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4" y="59"/>
                  </a:cubicBezTo>
                  <a:cubicBezTo>
                    <a:pt x="46" y="61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2093913" y="208597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6"/>
                    <a:pt x="164" y="10"/>
                  </a:cubicBezTo>
                  <a:cubicBezTo>
                    <a:pt x="164" y="5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776288" y="1700214"/>
              <a:ext cx="152400" cy="17463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2105026" y="107632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5"/>
                    <a:pt x="164" y="10"/>
                  </a:cubicBezTo>
                  <a:cubicBezTo>
                    <a:pt x="164" y="4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2633663" y="773114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1311276" y="2771776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6"/>
                    <a:pt x="163" y="10"/>
                  </a:cubicBezTo>
                  <a:cubicBezTo>
                    <a:pt x="163" y="5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1654176" y="24177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09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868363" y="771526"/>
              <a:ext cx="115888" cy="115888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5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2700338" y="17446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6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close/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close/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close/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close/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close/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09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10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11"/>
            <p:cNvSpPr>
              <a:spLocks noEditPoints="1"/>
            </p:cNvSpPr>
            <p:nvPr/>
          </p:nvSpPr>
          <p:spPr bwMode="auto">
            <a:xfrm>
              <a:off x="2613026" y="976314"/>
              <a:ext cx="142875" cy="150813"/>
            </a:xfrm>
            <a:custGeom>
              <a:avLst/>
              <a:gdLst>
                <a:gd name="T0" fmla="*/ 66 w 152"/>
                <a:gd name="T1" fmla="*/ 24 h 161"/>
                <a:gd name="T2" fmla="*/ 63 w 152"/>
                <a:gd name="T3" fmla="*/ 28 h 161"/>
                <a:gd name="T4" fmla="*/ 74 w 152"/>
                <a:gd name="T5" fmla="*/ 34 h 161"/>
                <a:gd name="T6" fmla="*/ 144 w 152"/>
                <a:gd name="T7" fmla="*/ 74 h 161"/>
                <a:gd name="T8" fmla="*/ 74 w 152"/>
                <a:gd name="T9" fmla="*/ 114 h 161"/>
                <a:gd name="T10" fmla="*/ 4 w 152"/>
                <a:gd name="T11" fmla="*/ 154 h 161"/>
                <a:gd name="T12" fmla="*/ 4 w 152"/>
                <a:gd name="T13" fmla="*/ 74 h 161"/>
                <a:gd name="T14" fmla="*/ 4 w 152"/>
                <a:gd name="T15" fmla="*/ 62 h 161"/>
                <a:gd name="T16" fmla="*/ 0 w 152"/>
                <a:gd name="T17" fmla="*/ 64 h 161"/>
                <a:gd name="T18" fmla="*/ 0 w 152"/>
                <a:gd name="T19" fmla="*/ 74 h 161"/>
                <a:gd name="T20" fmla="*/ 0 w 152"/>
                <a:gd name="T21" fmla="*/ 161 h 161"/>
                <a:gd name="T22" fmla="*/ 76 w 152"/>
                <a:gd name="T23" fmla="*/ 118 h 161"/>
                <a:gd name="T24" fmla="*/ 152 w 152"/>
                <a:gd name="T25" fmla="*/ 74 h 161"/>
                <a:gd name="T26" fmla="*/ 76 w 152"/>
                <a:gd name="T27" fmla="*/ 30 h 161"/>
                <a:gd name="T28" fmla="*/ 66 w 152"/>
                <a:gd name="T29" fmla="*/ 24 h 161"/>
                <a:gd name="T30" fmla="*/ 0 w 152"/>
                <a:gd name="T31" fmla="*/ 0 h 161"/>
                <a:gd name="T32" fmla="*/ 0 w 152"/>
                <a:gd name="T33" fmla="*/ 41 h 161"/>
                <a:gd name="T34" fmla="*/ 4 w 152"/>
                <a:gd name="T35" fmla="*/ 39 h 161"/>
                <a:gd name="T36" fmla="*/ 4 w 152"/>
                <a:gd name="T37" fmla="*/ 2 h 161"/>
                <a:gd name="T38" fmla="*/ 0 w 152"/>
                <a:gd name="T3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61">
                  <a:moveTo>
                    <a:pt x="66" y="24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6" y="24"/>
                    <a:pt x="66" y="24"/>
                    <a:pt x="66" y="24"/>
                  </a:cubicBezTo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12"/>
            <p:cNvSpPr>
              <a:spLocks noEditPoints="1"/>
            </p:cNvSpPr>
            <p:nvPr/>
          </p:nvSpPr>
          <p:spPr bwMode="auto">
            <a:xfrm>
              <a:off x="2613026" y="963614"/>
              <a:ext cx="61913" cy="73025"/>
            </a:xfrm>
            <a:custGeom>
              <a:avLst/>
              <a:gdLst>
                <a:gd name="T0" fmla="*/ 4 w 66"/>
                <a:gd name="T1" fmla="*/ 52 h 77"/>
                <a:gd name="T2" fmla="*/ 0 w 66"/>
                <a:gd name="T3" fmla="*/ 54 h 77"/>
                <a:gd name="T4" fmla="*/ 0 w 66"/>
                <a:gd name="T5" fmla="*/ 77 h 77"/>
                <a:gd name="T6" fmla="*/ 4 w 66"/>
                <a:gd name="T7" fmla="*/ 75 h 77"/>
                <a:gd name="T8" fmla="*/ 4 w 66"/>
                <a:gd name="T9" fmla="*/ 52 h 77"/>
                <a:gd name="T10" fmla="*/ 0 w 66"/>
                <a:gd name="T11" fmla="*/ 0 h 77"/>
                <a:gd name="T12" fmla="*/ 0 w 66"/>
                <a:gd name="T13" fmla="*/ 13 h 77"/>
                <a:gd name="T14" fmla="*/ 4 w 66"/>
                <a:gd name="T15" fmla="*/ 15 h 77"/>
                <a:gd name="T16" fmla="*/ 4 w 66"/>
                <a:gd name="T17" fmla="*/ 7 h 77"/>
                <a:gd name="T18" fmla="*/ 63 w 66"/>
                <a:gd name="T19" fmla="*/ 41 h 77"/>
                <a:gd name="T20" fmla="*/ 66 w 66"/>
                <a:gd name="T21" fmla="*/ 37 h 77"/>
                <a:gd name="T22" fmla="*/ 0 w 66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7">
                  <a:moveTo>
                    <a:pt x="4" y="5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1187451" y="1758951"/>
              <a:ext cx="142875" cy="152400"/>
            </a:xfrm>
            <a:custGeom>
              <a:avLst/>
              <a:gdLst>
                <a:gd name="T0" fmla="*/ 66 w 152"/>
                <a:gd name="T1" fmla="*/ 25 h 162"/>
                <a:gd name="T2" fmla="*/ 63 w 152"/>
                <a:gd name="T3" fmla="*/ 28 h 162"/>
                <a:gd name="T4" fmla="*/ 74 w 152"/>
                <a:gd name="T5" fmla="*/ 34 h 162"/>
                <a:gd name="T6" fmla="*/ 144 w 152"/>
                <a:gd name="T7" fmla="*/ 74 h 162"/>
                <a:gd name="T8" fmla="*/ 74 w 152"/>
                <a:gd name="T9" fmla="*/ 114 h 162"/>
                <a:gd name="T10" fmla="*/ 4 w 152"/>
                <a:gd name="T11" fmla="*/ 155 h 162"/>
                <a:gd name="T12" fmla="*/ 4 w 152"/>
                <a:gd name="T13" fmla="*/ 74 h 162"/>
                <a:gd name="T14" fmla="*/ 4 w 152"/>
                <a:gd name="T15" fmla="*/ 62 h 162"/>
                <a:gd name="T16" fmla="*/ 0 w 152"/>
                <a:gd name="T17" fmla="*/ 65 h 162"/>
                <a:gd name="T18" fmla="*/ 0 w 152"/>
                <a:gd name="T19" fmla="*/ 74 h 162"/>
                <a:gd name="T20" fmla="*/ 0 w 152"/>
                <a:gd name="T21" fmla="*/ 162 h 162"/>
                <a:gd name="T22" fmla="*/ 76 w 152"/>
                <a:gd name="T23" fmla="*/ 118 h 162"/>
                <a:gd name="T24" fmla="*/ 76 w 152"/>
                <a:gd name="T25" fmla="*/ 118 h 162"/>
                <a:gd name="T26" fmla="*/ 152 w 152"/>
                <a:gd name="T27" fmla="*/ 74 h 162"/>
                <a:gd name="T28" fmla="*/ 76 w 152"/>
                <a:gd name="T29" fmla="*/ 31 h 162"/>
                <a:gd name="T30" fmla="*/ 66 w 152"/>
                <a:gd name="T31" fmla="*/ 25 h 162"/>
                <a:gd name="T32" fmla="*/ 0 w 152"/>
                <a:gd name="T33" fmla="*/ 0 h 162"/>
                <a:gd name="T34" fmla="*/ 0 w 152"/>
                <a:gd name="T35" fmla="*/ 42 h 162"/>
                <a:gd name="T36" fmla="*/ 4 w 152"/>
                <a:gd name="T37" fmla="*/ 39 h 162"/>
                <a:gd name="T38" fmla="*/ 4 w 152"/>
                <a:gd name="T39" fmla="*/ 2 h 162"/>
                <a:gd name="T40" fmla="*/ 0 w 152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2">
                  <a:moveTo>
                    <a:pt x="66" y="25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66" y="25"/>
                    <a:pt x="66" y="25"/>
                    <a:pt x="66" y="25"/>
                  </a:cubicBezTo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14"/>
            <p:cNvSpPr>
              <a:spLocks noEditPoints="1"/>
            </p:cNvSpPr>
            <p:nvPr/>
          </p:nvSpPr>
          <p:spPr bwMode="auto">
            <a:xfrm>
              <a:off x="1187451" y="1747839"/>
              <a:ext cx="61913" cy="73025"/>
            </a:xfrm>
            <a:custGeom>
              <a:avLst/>
              <a:gdLst>
                <a:gd name="T0" fmla="*/ 4 w 66"/>
                <a:gd name="T1" fmla="*/ 52 h 78"/>
                <a:gd name="T2" fmla="*/ 0 w 66"/>
                <a:gd name="T3" fmla="*/ 55 h 78"/>
                <a:gd name="T4" fmla="*/ 0 w 66"/>
                <a:gd name="T5" fmla="*/ 78 h 78"/>
                <a:gd name="T6" fmla="*/ 4 w 66"/>
                <a:gd name="T7" fmla="*/ 75 h 78"/>
                <a:gd name="T8" fmla="*/ 4 w 66"/>
                <a:gd name="T9" fmla="*/ 52 h 78"/>
                <a:gd name="T10" fmla="*/ 0 w 66"/>
                <a:gd name="T11" fmla="*/ 0 h 78"/>
                <a:gd name="T12" fmla="*/ 0 w 66"/>
                <a:gd name="T13" fmla="*/ 13 h 78"/>
                <a:gd name="T14" fmla="*/ 4 w 66"/>
                <a:gd name="T15" fmla="*/ 15 h 78"/>
                <a:gd name="T16" fmla="*/ 4 w 66"/>
                <a:gd name="T17" fmla="*/ 7 h 78"/>
                <a:gd name="T18" fmla="*/ 63 w 66"/>
                <a:gd name="T19" fmla="*/ 41 h 78"/>
                <a:gd name="T20" fmla="*/ 66 w 66"/>
                <a:gd name="T21" fmla="*/ 38 h 78"/>
                <a:gd name="T22" fmla="*/ 0 w 66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8">
                  <a:moveTo>
                    <a:pt x="4" y="52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15"/>
            <p:cNvSpPr>
              <a:spLocks noEditPoints="1"/>
            </p:cNvSpPr>
            <p:nvPr/>
          </p:nvSpPr>
          <p:spPr bwMode="auto">
            <a:xfrm>
              <a:off x="2036763" y="1677989"/>
              <a:ext cx="122238" cy="122238"/>
            </a:xfrm>
            <a:custGeom>
              <a:avLst/>
              <a:gdLst>
                <a:gd name="T0" fmla="*/ 131 w 131"/>
                <a:gd name="T1" fmla="*/ 66 h 131"/>
                <a:gd name="T2" fmla="*/ 129 w 131"/>
                <a:gd name="T3" fmla="*/ 66 h 131"/>
                <a:gd name="T4" fmla="*/ 127 w 131"/>
                <a:gd name="T5" fmla="*/ 66 h 131"/>
                <a:gd name="T6" fmla="*/ 109 w 131"/>
                <a:gd name="T7" fmla="*/ 109 h 131"/>
                <a:gd name="T8" fmla="*/ 66 w 131"/>
                <a:gd name="T9" fmla="*/ 127 h 131"/>
                <a:gd name="T10" fmla="*/ 22 w 131"/>
                <a:gd name="T11" fmla="*/ 109 h 131"/>
                <a:gd name="T12" fmla="*/ 6 w 131"/>
                <a:gd name="T13" fmla="*/ 79 h 131"/>
                <a:gd name="T14" fmla="*/ 2 w 131"/>
                <a:gd name="T15" fmla="*/ 81 h 131"/>
                <a:gd name="T16" fmla="*/ 66 w 131"/>
                <a:gd name="T17" fmla="*/ 131 h 131"/>
                <a:gd name="T18" fmla="*/ 131 w 131"/>
                <a:gd name="T19" fmla="*/ 66 h 131"/>
                <a:gd name="T20" fmla="*/ 28 w 131"/>
                <a:gd name="T21" fmla="*/ 12 h 131"/>
                <a:gd name="T22" fmla="*/ 0 w 131"/>
                <a:gd name="T23" fmla="*/ 59 h 131"/>
                <a:gd name="T24" fmla="*/ 5 w 131"/>
                <a:gd name="T25" fmla="*/ 57 h 131"/>
                <a:gd name="T26" fmla="*/ 22 w 131"/>
                <a:gd name="T27" fmla="*/ 22 h 131"/>
                <a:gd name="T28" fmla="*/ 28 w 131"/>
                <a:gd name="T29" fmla="*/ 17 h 131"/>
                <a:gd name="T30" fmla="*/ 28 w 131"/>
                <a:gd name="T31" fmla="*/ 12 h 131"/>
                <a:gd name="T32" fmla="*/ 35 w 131"/>
                <a:gd name="T33" fmla="*/ 12 h 131"/>
                <a:gd name="T34" fmla="*/ 35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6 w 131"/>
                <a:gd name="T41" fmla="*/ 0 h 131"/>
                <a:gd name="T42" fmla="*/ 48 w 131"/>
                <a:gd name="T43" fmla="*/ 3 h 131"/>
                <a:gd name="T44" fmla="*/ 48 w 131"/>
                <a:gd name="T45" fmla="*/ 7 h 131"/>
                <a:gd name="T46" fmla="*/ 66 w 131"/>
                <a:gd name="T47" fmla="*/ 4 h 131"/>
                <a:gd name="T48" fmla="*/ 109 w 131"/>
                <a:gd name="T49" fmla="*/ 22 h 131"/>
                <a:gd name="T50" fmla="*/ 127 w 131"/>
                <a:gd name="T51" fmla="*/ 66 h 131"/>
                <a:gd name="T52" fmla="*/ 129 w 131"/>
                <a:gd name="T53" fmla="*/ 66 h 131"/>
                <a:gd name="T54" fmla="*/ 131 w 131"/>
                <a:gd name="T55" fmla="*/ 66 h 131"/>
                <a:gd name="T56" fmla="*/ 131 w 131"/>
                <a:gd name="T57" fmla="*/ 66 h 131"/>
                <a:gd name="T58" fmla="*/ 66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09"/>
                  </a:cubicBezTo>
                  <a:cubicBezTo>
                    <a:pt x="98" y="121"/>
                    <a:pt x="83" y="127"/>
                    <a:pt x="66" y="127"/>
                  </a:cubicBezTo>
                  <a:cubicBezTo>
                    <a:pt x="49" y="127"/>
                    <a:pt x="33" y="121"/>
                    <a:pt x="22" y="109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59"/>
                  </a:cubicBezTo>
                  <a:cubicBezTo>
                    <a:pt x="2" y="58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0"/>
                    <a:pt x="26" y="19"/>
                    <a:pt x="28" y="17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5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3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16"/>
            <p:cNvSpPr>
              <a:spLocks noEditPoints="1"/>
            </p:cNvSpPr>
            <p:nvPr/>
          </p:nvSpPr>
          <p:spPr bwMode="auto">
            <a:xfrm>
              <a:off x="2036763" y="1681164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6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9 h 78"/>
                <a:gd name="T16" fmla="*/ 28 w 48"/>
                <a:gd name="T17" fmla="*/ 9 h 78"/>
                <a:gd name="T18" fmla="*/ 28 w 48"/>
                <a:gd name="T19" fmla="*/ 14 h 78"/>
                <a:gd name="T20" fmla="*/ 35 w 48"/>
                <a:gd name="T21" fmla="*/ 9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9 h 78"/>
                <a:gd name="T28" fmla="*/ 35 w 48"/>
                <a:gd name="T29" fmla="*/ 9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5"/>
                    <a:pt x="0" y="56"/>
                  </a:cubicBezTo>
                  <a:cubicBezTo>
                    <a:pt x="0" y="58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7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2"/>
                    <a:pt x="33" y="11"/>
                    <a:pt x="35" y="9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17"/>
            <p:cNvSpPr>
              <a:spLocks noEditPoints="1"/>
            </p:cNvSpPr>
            <p:nvPr/>
          </p:nvSpPr>
          <p:spPr bwMode="auto">
            <a:xfrm>
              <a:off x="1736726" y="10144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2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8 w 131"/>
                <a:gd name="T21" fmla="*/ 12 h 131"/>
                <a:gd name="T22" fmla="*/ 0 w 131"/>
                <a:gd name="T23" fmla="*/ 59 h 131"/>
                <a:gd name="T24" fmla="*/ 4 w 131"/>
                <a:gd name="T25" fmla="*/ 56 h 131"/>
                <a:gd name="T26" fmla="*/ 22 w 131"/>
                <a:gd name="T27" fmla="*/ 22 h 131"/>
                <a:gd name="T28" fmla="*/ 27 w 131"/>
                <a:gd name="T29" fmla="*/ 17 h 131"/>
                <a:gd name="T30" fmla="*/ 28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8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3" y="101"/>
                    <a:pt x="8" y="90"/>
                    <a:pt x="5" y="79"/>
                  </a:cubicBezTo>
                  <a:cubicBezTo>
                    <a:pt x="4" y="79"/>
                    <a:pt x="3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8" y="12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2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18"/>
            <p:cNvSpPr>
              <a:spLocks noEditPoints="1"/>
            </p:cNvSpPr>
            <p:nvPr/>
          </p:nvSpPr>
          <p:spPr bwMode="auto">
            <a:xfrm>
              <a:off x="1736726" y="1016001"/>
              <a:ext cx="42863" cy="73025"/>
            </a:xfrm>
            <a:custGeom>
              <a:avLst/>
              <a:gdLst>
                <a:gd name="T0" fmla="*/ 4 w 47"/>
                <a:gd name="T1" fmla="*/ 54 h 78"/>
                <a:gd name="T2" fmla="*/ 0 w 47"/>
                <a:gd name="T3" fmla="*/ 57 h 78"/>
                <a:gd name="T4" fmla="*/ 0 w 47"/>
                <a:gd name="T5" fmla="*/ 63 h 78"/>
                <a:gd name="T6" fmla="*/ 1 w 47"/>
                <a:gd name="T7" fmla="*/ 78 h 78"/>
                <a:gd name="T8" fmla="*/ 5 w 47"/>
                <a:gd name="T9" fmla="*/ 77 h 78"/>
                <a:gd name="T10" fmla="*/ 4 w 47"/>
                <a:gd name="T11" fmla="*/ 63 h 78"/>
                <a:gd name="T12" fmla="*/ 4 w 47"/>
                <a:gd name="T13" fmla="*/ 54 h 78"/>
                <a:gd name="T14" fmla="*/ 34 w 47"/>
                <a:gd name="T15" fmla="*/ 10 h 78"/>
                <a:gd name="T16" fmla="*/ 28 w 47"/>
                <a:gd name="T17" fmla="*/ 10 h 78"/>
                <a:gd name="T18" fmla="*/ 27 w 47"/>
                <a:gd name="T19" fmla="*/ 15 h 78"/>
                <a:gd name="T20" fmla="*/ 34 w 47"/>
                <a:gd name="T21" fmla="*/ 10 h 78"/>
                <a:gd name="T22" fmla="*/ 47 w 47"/>
                <a:gd name="T23" fmla="*/ 0 h 78"/>
                <a:gd name="T24" fmla="*/ 28 w 47"/>
                <a:gd name="T25" fmla="*/ 10 h 78"/>
                <a:gd name="T26" fmla="*/ 28 w 47"/>
                <a:gd name="T27" fmla="*/ 10 h 78"/>
                <a:gd name="T28" fmla="*/ 34 w 47"/>
                <a:gd name="T29" fmla="*/ 10 h 78"/>
                <a:gd name="T30" fmla="*/ 47 w 47"/>
                <a:gd name="T31" fmla="*/ 4 h 78"/>
                <a:gd name="T32" fmla="*/ 47 w 47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78">
                  <a:moveTo>
                    <a:pt x="4" y="54"/>
                  </a:moveTo>
                  <a:cubicBezTo>
                    <a:pt x="3" y="55"/>
                    <a:pt x="1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9"/>
                    <a:pt x="0" y="74"/>
                    <a:pt x="1" y="78"/>
                  </a:cubicBezTo>
                  <a:cubicBezTo>
                    <a:pt x="3" y="78"/>
                    <a:pt x="4" y="77"/>
                    <a:pt x="5" y="77"/>
                  </a:cubicBezTo>
                  <a:cubicBezTo>
                    <a:pt x="4" y="73"/>
                    <a:pt x="4" y="68"/>
                    <a:pt x="4" y="63"/>
                  </a:cubicBezTo>
                  <a:cubicBezTo>
                    <a:pt x="4" y="60"/>
                    <a:pt x="4" y="57"/>
                    <a:pt x="4" y="54"/>
                  </a:cubicBezTo>
                  <a:moveTo>
                    <a:pt x="34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3"/>
                    <a:pt x="27" y="15"/>
                  </a:cubicBezTo>
                  <a:cubicBezTo>
                    <a:pt x="30" y="13"/>
                    <a:pt x="32" y="11"/>
                    <a:pt x="34" y="10"/>
                  </a:cubicBezTo>
                  <a:moveTo>
                    <a:pt x="47" y="0"/>
                  </a:moveTo>
                  <a:cubicBezTo>
                    <a:pt x="40" y="2"/>
                    <a:pt x="33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8"/>
                    <a:pt x="43" y="6"/>
                    <a:pt x="47" y="4"/>
                  </a:cubicBezTo>
                  <a:cubicBezTo>
                    <a:pt x="47" y="3"/>
                    <a:pt x="47" y="2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19"/>
            <p:cNvSpPr>
              <a:spLocks noEditPoints="1"/>
            </p:cNvSpPr>
            <p:nvPr/>
          </p:nvSpPr>
          <p:spPr bwMode="auto">
            <a:xfrm>
              <a:off x="1773238" y="2770189"/>
              <a:ext cx="123825" cy="122238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4"/>
                    <a:pt x="13" y="32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20"/>
            <p:cNvSpPr>
              <a:spLocks noEditPoints="1"/>
            </p:cNvSpPr>
            <p:nvPr/>
          </p:nvSpPr>
          <p:spPr bwMode="auto">
            <a:xfrm>
              <a:off x="1773238" y="2771776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21"/>
            <p:cNvSpPr>
              <a:spLocks noEditPoints="1"/>
            </p:cNvSpPr>
            <p:nvPr/>
          </p:nvSpPr>
          <p:spPr bwMode="auto">
            <a:xfrm>
              <a:off x="2052638" y="2681289"/>
              <a:ext cx="122238" cy="61913"/>
            </a:xfrm>
            <a:custGeom>
              <a:avLst/>
              <a:gdLst>
                <a:gd name="T0" fmla="*/ 28 w 131"/>
                <a:gd name="T1" fmla="*/ 12 h 66"/>
                <a:gd name="T2" fmla="*/ 0 w 131"/>
                <a:gd name="T3" fmla="*/ 66 h 66"/>
                <a:gd name="T4" fmla="*/ 4 w 131"/>
                <a:gd name="T5" fmla="*/ 66 h 66"/>
                <a:gd name="T6" fmla="*/ 22 w 131"/>
                <a:gd name="T7" fmla="*/ 22 h 66"/>
                <a:gd name="T8" fmla="*/ 29 w 131"/>
                <a:gd name="T9" fmla="*/ 16 h 66"/>
                <a:gd name="T10" fmla="*/ 28 w 131"/>
                <a:gd name="T11" fmla="*/ 12 h 66"/>
                <a:gd name="T12" fmla="*/ 28 w 131"/>
                <a:gd name="T13" fmla="*/ 12 h 66"/>
                <a:gd name="T14" fmla="*/ 65 w 131"/>
                <a:gd name="T15" fmla="*/ 0 h 66"/>
                <a:gd name="T16" fmla="*/ 47 w 131"/>
                <a:gd name="T17" fmla="*/ 3 h 66"/>
                <a:gd name="T18" fmla="*/ 48 w 131"/>
                <a:gd name="T19" fmla="*/ 7 h 66"/>
                <a:gd name="T20" fmla="*/ 65 w 131"/>
                <a:gd name="T21" fmla="*/ 4 h 66"/>
                <a:gd name="T22" fmla="*/ 109 w 131"/>
                <a:gd name="T23" fmla="*/ 22 h 66"/>
                <a:gd name="T24" fmla="*/ 127 w 131"/>
                <a:gd name="T25" fmla="*/ 66 h 66"/>
                <a:gd name="T26" fmla="*/ 131 w 131"/>
                <a:gd name="T27" fmla="*/ 66 h 66"/>
                <a:gd name="T28" fmla="*/ 65 w 131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6">
                  <a:moveTo>
                    <a:pt x="28" y="12"/>
                  </a:moveTo>
                  <a:cubicBezTo>
                    <a:pt x="11" y="24"/>
                    <a:pt x="0" y="44"/>
                    <a:pt x="0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3"/>
                  </a:cubicBezTo>
                  <a:cubicBezTo>
                    <a:pt x="47" y="4"/>
                    <a:pt x="47" y="6"/>
                    <a:pt x="48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9"/>
                    <a:pt x="127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22"/>
            <p:cNvSpPr>
              <a:spLocks/>
            </p:cNvSpPr>
            <p:nvPr/>
          </p:nvSpPr>
          <p:spPr bwMode="auto">
            <a:xfrm>
              <a:off x="2078038" y="2684464"/>
              <a:ext cx="19050" cy="11113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9 h 13"/>
                <a:gd name="T4" fmla="*/ 0 w 20"/>
                <a:gd name="T5" fmla="*/ 9 h 13"/>
                <a:gd name="T6" fmla="*/ 1 w 20"/>
                <a:gd name="T7" fmla="*/ 13 h 13"/>
                <a:gd name="T8" fmla="*/ 20 w 20"/>
                <a:gd name="T9" fmla="*/ 4 h 13"/>
                <a:gd name="T10" fmla="*/ 19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6" y="9"/>
                    <a:pt x="13" y="6"/>
                    <a:pt x="20" y="4"/>
                  </a:cubicBezTo>
                  <a:cubicBezTo>
                    <a:pt x="19" y="3"/>
                    <a:pt x="19" y="1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23"/>
            <p:cNvSpPr>
              <a:spLocks noEditPoints="1"/>
            </p:cNvSpPr>
            <p:nvPr/>
          </p:nvSpPr>
          <p:spPr bwMode="auto">
            <a:xfrm>
              <a:off x="1577976" y="1768476"/>
              <a:ext cx="122238" cy="60325"/>
            </a:xfrm>
            <a:custGeom>
              <a:avLst/>
              <a:gdLst>
                <a:gd name="T0" fmla="*/ 28 w 131"/>
                <a:gd name="T1" fmla="*/ 11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9 w 131"/>
                <a:gd name="T9" fmla="*/ 16 h 65"/>
                <a:gd name="T10" fmla="*/ 28 w 131"/>
                <a:gd name="T11" fmla="*/ 12 h 65"/>
                <a:gd name="T12" fmla="*/ 28 w 131"/>
                <a:gd name="T13" fmla="*/ 11 h 65"/>
                <a:gd name="T14" fmla="*/ 65 w 131"/>
                <a:gd name="T15" fmla="*/ 0 h 65"/>
                <a:gd name="T16" fmla="*/ 47 w 131"/>
                <a:gd name="T17" fmla="*/ 2 h 65"/>
                <a:gd name="T18" fmla="*/ 48 w 131"/>
                <a:gd name="T19" fmla="*/ 6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8" y="11"/>
                  </a:moveTo>
                  <a:cubicBezTo>
                    <a:pt x="11" y="23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moveTo>
                    <a:pt x="65" y="0"/>
                  </a:moveTo>
                  <a:cubicBezTo>
                    <a:pt x="59" y="0"/>
                    <a:pt x="53" y="0"/>
                    <a:pt x="47" y="2"/>
                  </a:cubicBezTo>
                  <a:cubicBezTo>
                    <a:pt x="47" y="4"/>
                    <a:pt x="47" y="5"/>
                    <a:pt x="48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0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1603376" y="1770064"/>
              <a:ext cx="19050" cy="12700"/>
            </a:xfrm>
            <a:custGeom>
              <a:avLst/>
              <a:gdLst>
                <a:gd name="T0" fmla="*/ 19 w 20"/>
                <a:gd name="T1" fmla="*/ 0 h 14"/>
                <a:gd name="T2" fmla="*/ 0 w 20"/>
                <a:gd name="T3" fmla="*/ 9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4 h 14"/>
                <a:gd name="T10" fmla="*/ 19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6" y="10"/>
                    <a:pt x="13" y="6"/>
                    <a:pt x="20" y="4"/>
                  </a:cubicBezTo>
                  <a:cubicBezTo>
                    <a:pt x="19" y="3"/>
                    <a:pt x="19" y="2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 noEditPoints="1"/>
            </p:cNvSpPr>
            <p:nvPr/>
          </p:nvSpPr>
          <p:spPr bwMode="auto">
            <a:xfrm>
              <a:off x="950913" y="1284289"/>
              <a:ext cx="122238" cy="60325"/>
            </a:xfrm>
            <a:custGeom>
              <a:avLst/>
              <a:gdLst>
                <a:gd name="T0" fmla="*/ 27 w 131"/>
                <a:gd name="T1" fmla="*/ 12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8 w 131"/>
                <a:gd name="T9" fmla="*/ 16 h 65"/>
                <a:gd name="T10" fmla="*/ 27 w 131"/>
                <a:gd name="T11" fmla="*/ 12 h 65"/>
                <a:gd name="T12" fmla="*/ 27 w 131"/>
                <a:gd name="T13" fmla="*/ 12 h 65"/>
                <a:gd name="T14" fmla="*/ 65 w 131"/>
                <a:gd name="T15" fmla="*/ 0 h 65"/>
                <a:gd name="T16" fmla="*/ 47 w 131"/>
                <a:gd name="T17" fmla="*/ 2 h 65"/>
                <a:gd name="T18" fmla="*/ 47 w 131"/>
                <a:gd name="T19" fmla="*/ 7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7" y="12"/>
                  </a:moveTo>
                  <a:cubicBezTo>
                    <a:pt x="11" y="24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8" y="16"/>
                  </a:cubicBezTo>
                  <a:cubicBezTo>
                    <a:pt x="28" y="15"/>
                    <a:pt x="27" y="14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976313" y="1285876"/>
              <a:ext cx="17463" cy="14288"/>
            </a:xfrm>
            <a:custGeom>
              <a:avLst/>
              <a:gdLst>
                <a:gd name="T0" fmla="*/ 20 w 20"/>
                <a:gd name="T1" fmla="*/ 0 h 14"/>
                <a:gd name="T2" fmla="*/ 0 w 20"/>
                <a:gd name="T3" fmla="*/ 10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5 h 14"/>
                <a:gd name="T10" fmla="*/ 20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cubicBezTo>
                    <a:pt x="13" y="3"/>
                    <a:pt x="6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7" y="10"/>
                    <a:pt x="13" y="7"/>
                    <a:pt x="20" y="5"/>
                  </a:cubicBezTo>
                  <a:cubicBezTo>
                    <a:pt x="20" y="3"/>
                    <a:pt x="20" y="2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27"/>
            <p:cNvSpPr>
              <a:spLocks/>
            </p:cNvSpPr>
            <p:nvPr/>
          </p:nvSpPr>
          <p:spPr bwMode="auto">
            <a:xfrm>
              <a:off x="2392363" y="1322389"/>
              <a:ext cx="60325" cy="122238"/>
            </a:xfrm>
            <a:custGeom>
              <a:avLst/>
              <a:gdLst>
                <a:gd name="T0" fmla="*/ 65 w 65"/>
                <a:gd name="T1" fmla="*/ 0 h 131"/>
                <a:gd name="T2" fmla="*/ 0 w 65"/>
                <a:gd name="T3" fmla="*/ 65 h 131"/>
                <a:gd name="T4" fmla="*/ 65 w 65"/>
                <a:gd name="T5" fmla="*/ 131 h 131"/>
                <a:gd name="T6" fmla="*/ 65 w 65"/>
                <a:gd name="T7" fmla="*/ 127 h 131"/>
                <a:gd name="T8" fmla="*/ 22 w 65"/>
                <a:gd name="T9" fmla="*/ 109 h 131"/>
                <a:gd name="T10" fmla="*/ 4 w 65"/>
                <a:gd name="T11" fmla="*/ 65 h 131"/>
                <a:gd name="T12" fmla="*/ 22 w 65"/>
                <a:gd name="T13" fmla="*/ 22 h 131"/>
                <a:gd name="T14" fmla="*/ 65 w 65"/>
                <a:gd name="T15" fmla="*/ 4 h 131"/>
                <a:gd name="T16" fmla="*/ 65 w 65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8" y="4"/>
                    <a:pt x="65" y="4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958851" y="2711451"/>
              <a:ext cx="60325" cy="122238"/>
            </a:xfrm>
            <a:custGeom>
              <a:avLst/>
              <a:gdLst>
                <a:gd name="T0" fmla="*/ 66 w 66"/>
                <a:gd name="T1" fmla="*/ 0 h 131"/>
                <a:gd name="T2" fmla="*/ 0 w 66"/>
                <a:gd name="T3" fmla="*/ 65 h 131"/>
                <a:gd name="T4" fmla="*/ 66 w 66"/>
                <a:gd name="T5" fmla="*/ 131 h 131"/>
                <a:gd name="T6" fmla="*/ 66 w 66"/>
                <a:gd name="T7" fmla="*/ 127 h 131"/>
                <a:gd name="T8" fmla="*/ 22 w 66"/>
                <a:gd name="T9" fmla="*/ 109 h 131"/>
                <a:gd name="T10" fmla="*/ 4 w 66"/>
                <a:gd name="T11" fmla="*/ 65 h 131"/>
                <a:gd name="T12" fmla="*/ 22 w 66"/>
                <a:gd name="T13" fmla="*/ 22 h 131"/>
                <a:gd name="T14" fmla="*/ 66 w 66"/>
                <a:gd name="T15" fmla="*/ 4 h 131"/>
                <a:gd name="T16" fmla="*/ 66 w 6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1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49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1597026" y="819151"/>
              <a:ext cx="61913" cy="120650"/>
            </a:xfrm>
            <a:custGeom>
              <a:avLst/>
              <a:gdLst>
                <a:gd name="T0" fmla="*/ 66 w 66"/>
                <a:gd name="T1" fmla="*/ 0 h 130"/>
                <a:gd name="T2" fmla="*/ 0 w 66"/>
                <a:gd name="T3" fmla="*/ 65 h 130"/>
                <a:gd name="T4" fmla="*/ 66 w 66"/>
                <a:gd name="T5" fmla="*/ 130 h 130"/>
                <a:gd name="T6" fmla="*/ 66 w 66"/>
                <a:gd name="T7" fmla="*/ 126 h 130"/>
                <a:gd name="T8" fmla="*/ 22 w 66"/>
                <a:gd name="T9" fmla="*/ 108 h 130"/>
                <a:gd name="T10" fmla="*/ 4 w 66"/>
                <a:gd name="T11" fmla="*/ 65 h 130"/>
                <a:gd name="T12" fmla="*/ 22 w 66"/>
                <a:gd name="T13" fmla="*/ 22 h 130"/>
                <a:gd name="T14" fmla="*/ 66 w 66"/>
                <a:gd name="T15" fmla="*/ 4 h 130"/>
                <a:gd name="T16" fmla="*/ 66 w 66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0"/>
                    <a:pt x="66" y="130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49" y="126"/>
                    <a:pt x="33" y="120"/>
                    <a:pt x="22" y="108"/>
                  </a:cubicBezTo>
                  <a:cubicBezTo>
                    <a:pt x="11" y="97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30"/>
            <p:cNvSpPr>
              <a:spLocks noEditPoints="1"/>
            </p:cNvSpPr>
            <p:nvPr/>
          </p:nvSpPr>
          <p:spPr bwMode="auto">
            <a:xfrm>
              <a:off x="928688" y="21447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1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7 w 131"/>
                <a:gd name="T21" fmla="*/ 11 h 131"/>
                <a:gd name="T22" fmla="*/ 0 w 131"/>
                <a:gd name="T23" fmla="*/ 59 h 131"/>
                <a:gd name="T24" fmla="*/ 4 w 131"/>
                <a:gd name="T25" fmla="*/ 56 h 131"/>
                <a:gd name="T26" fmla="*/ 21 w 131"/>
                <a:gd name="T27" fmla="*/ 22 h 131"/>
                <a:gd name="T28" fmla="*/ 27 w 131"/>
                <a:gd name="T29" fmla="*/ 17 h 131"/>
                <a:gd name="T30" fmla="*/ 27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7 w 131"/>
                <a:gd name="T37" fmla="*/ 12 h 131"/>
                <a:gd name="T38" fmla="*/ 27 w 131"/>
                <a:gd name="T39" fmla="*/ 11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7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1" y="109"/>
                  </a:cubicBezTo>
                  <a:cubicBezTo>
                    <a:pt x="13" y="101"/>
                    <a:pt x="7" y="90"/>
                    <a:pt x="5" y="79"/>
                  </a:cubicBezTo>
                  <a:cubicBezTo>
                    <a:pt x="4" y="79"/>
                    <a:pt x="2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7" y="11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1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7" y="15"/>
                    <a:pt x="27" y="13"/>
                    <a:pt x="2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1"/>
                  </a:cubicBezTo>
                  <a:moveTo>
                    <a:pt x="65" y="0"/>
                  </a:moveTo>
                  <a:cubicBezTo>
                    <a:pt x="59" y="0"/>
                    <a:pt x="52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7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31"/>
            <p:cNvSpPr>
              <a:spLocks noEditPoints="1"/>
            </p:cNvSpPr>
            <p:nvPr/>
          </p:nvSpPr>
          <p:spPr bwMode="auto">
            <a:xfrm>
              <a:off x="928688" y="2146301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1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7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5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4" y="55"/>
                    <a:pt x="2" y="56"/>
                    <a:pt x="1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5" y="77"/>
                    <a:pt x="6" y="77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5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5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4" y="6"/>
                    <a:pt x="48" y="4"/>
                  </a:cubicBezTo>
                  <a:cubicBezTo>
                    <a:pt x="48" y="3"/>
                    <a:pt x="48" y="2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32"/>
            <p:cNvSpPr>
              <a:spLocks noEditPoints="1"/>
            </p:cNvSpPr>
            <p:nvPr/>
          </p:nvSpPr>
          <p:spPr bwMode="auto">
            <a:xfrm>
              <a:off x="2763838" y="2211389"/>
              <a:ext cx="123825" cy="123825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 noEditPoints="1"/>
            </p:cNvSpPr>
            <p:nvPr/>
          </p:nvSpPr>
          <p:spPr bwMode="auto">
            <a:xfrm>
              <a:off x="2763838" y="2214564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35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6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7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8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9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40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1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2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5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46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47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8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9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50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51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52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05013" y="19764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7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7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8"/>
                    <a:pt x="30" y="28"/>
                    <a:pt x="35" y="37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6"/>
                    <a:pt x="34" y="25"/>
                    <a:pt x="28" y="17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112963" y="1976439"/>
              <a:ext cx="55563" cy="49213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0 w 59"/>
                <a:gd name="T7" fmla="*/ 4 h 53"/>
                <a:gd name="T8" fmla="*/ 19 w 59"/>
                <a:gd name="T9" fmla="*/ 11 h 53"/>
                <a:gd name="T10" fmla="*/ 36 w 59"/>
                <a:gd name="T11" fmla="*/ 37 h 53"/>
                <a:gd name="T12" fmla="*/ 45 w 59"/>
                <a:gd name="T13" fmla="*/ 48 h 53"/>
                <a:gd name="T14" fmla="*/ 58 w 59"/>
                <a:gd name="T15" fmla="*/ 53 h 53"/>
                <a:gd name="T16" fmla="*/ 59 w 59"/>
                <a:gd name="T17" fmla="*/ 53 h 53"/>
                <a:gd name="T18" fmla="*/ 59 w 59"/>
                <a:gd name="T19" fmla="*/ 49 h 53"/>
                <a:gd name="T20" fmla="*/ 44 w 59"/>
                <a:gd name="T21" fmla="*/ 42 h 53"/>
                <a:gd name="T22" fmla="*/ 29 w 59"/>
                <a:gd name="T23" fmla="*/ 17 h 53"/>
                <a:gd name="T24" fmla="*/ 18 w 59"/>
                <a:gd name="T25" fmla="*/ 5 h 53"/>
                <a:gd name="T26" fmla="*/ 0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7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2058988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5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8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6"/>
                    <a:pt x="25" y="26"/>
                    <a:pt x="20" y="35"/>
                  </a:cubicBezTo>
                  <a:cubicBezTo>
                    <a:pt x="17" y="39"/>
                    <a:pt x="15" y="43"/>
                    <a:pt x="12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50"/>
                    <a:pt x="18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2168526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0 h 53"/>
                <a:gd name="T24" fmla="*/ 58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3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2314576" y="2828926"/>
              <a:ext cx="55563" cy="50800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19 w 59"/>
                <a:gd name="T7" fmla="*/ 11 h 53"/>
                <a:gd name="T8" fmla="*/ 36 w 59"/>
                <a:gd name="T9" fmla="*/ 37 h 53"/>
                <a:gd name="T10" fmla="*/ 45 w 59"/>
                <a:gd name="T11" fmla="*/ 48 h 53"/>
                <a:gd name="T12" fmla="*/ 58 w 59"/>
                <a:gd name="T13" fmla="*/ 53 h 53"/>
                <a:gd name="T14" fmla="*/ 59 w 59"/>
                <a:gd name="T15" fmla="*/ 53 h 53"/>
                <a:gd name="T16" fmla="*/ 59 w 59"/>
                <a:gd name="T17" fmla="*/ 49 h 53"/>
                <a:gd name="T18" fmla="*/ 44 w 59"/>
                <a:gd name="T19" fmla="*/ 42 h 53"/>
                <a:gd name="T20" fmla="*/ 29 w 59"/>
                <a:gd name="T21" fmla="*/ 16 h 53"/>
                <a:gd name="T22" fmla="*/ 18 w 59"/>
                <a:gd name="T23" fmla="*/ 5 h 53"/>
                <a:gd name="T24" fmla="*/ 0 w 5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6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2424113" y="2828926"/>
              <a:ext cx="53975" cy="50800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8 w 58"/>
                <a:gd name="T9" fmla="*/ 11 h 53"/>
                <a:gd name="T10" fmla="*/ 35 w 58"/>
                <a:gd name="T11" fmla="*/ 37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8" y="11"/>
                  </a:cubicBezTo>
                  <a:cubicBezTo>
                    <a:pt x="25" y="18"/>
                    <a:pt x="30" y="28"/>
                    <a:pt x="35" y="37"/>
                  </a:cubicBezTo>
                  <a:cubicBezTo>
                    <a:pt x="37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6"/>
                    <a:pt x="34" y="25"/>
                    <a:pt x="28" y="16"/>
                  </a:cubicBezTo>
                  <a:cubicBezTo>
                    <a:pt x="25" y="12"/>
                    <a:pt x="21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237013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247808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49 h 53"/>
                <a:gd name="T12" fmla="*/ 0 w 58"/>
                <a:gd name="T13" fmla="*/ 53 h 53"/>
                <a:gd name="T14" fmla="*/ 0 w 58"/>
                <a:gd name="T15" fmla="*/ 53 h 53"/>
                <a:gd name="T16" fmla="*/ 17 w 58"/>
                <a:gd name="T17" fmla="*/ 45 h 53"/>
                <a:gd name="T18" fmla="*/ 33 w 58"/>
                <a:gd name="T19" fmla="*/ 19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6" y="8"/>
                  </a:cubicBezTo>
                  <a:cubicBezTo>
                    <a:pt x="29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46380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7175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6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517776" y="1600201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4"/>
                    <a:pt x="39" y="11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2625726" y="1600201"/>
              <a:ext cx="55563" cy="49213"/>
            </a:xfrm>
            <a:custGeom>
              <a:avLst/>
              <a:gdLst>
                <a:gd name="T0" fmla="*/ 58 w 59"/>
                <a:gd name="T1" fmla="*/ 0 h 53"/>
                <a:gd name="T2" fmla="*/ 37 w 59"/>
                <a:gd name="T3" fmla="*/ 8 h 53"/>
                <a:gd name="T4" fmla="*/ 20 w 59"/>
                <a:gd name="T5" fmla="*/ 34 h 53"/>
                <a:gd name="T6" fmla="*/ 12 w 59"/>
                <a:gd name="T7" fmla="*/ 45 h 53"/>
                <a:gd name="T8" fmla="*/ 0 w 59"/>
                <a:gd name="T9" fmla="*/ 49 h 53"/>
                <a:gd name="T10" fmla="*/ 0 w 59"/>
                <a:gd name="T11" fmla="*/ 49 h 53"/>
                <a:gd name="T12" fmla="*/ 0 w 59"/>
                <a:gd name="T13" fmla="*/ 53 h 53"/>
                <a:gd name="T14" fmla="*/ 0 w 59"/>
                <a:gd name="T15" fmla="*/ 53 h 53"/>
                <a:gd name="T16" fmla="*/ 18 w 59"/>
                <a:gd name="T17" fmla="*/ 45 h 53"/>
                <a:gd name="T18" fmla="*/ 34 w 59"/>
                <a:gd name="T19" fmla="*/ 19 h 53"/>
                <a:gd name="T20" fmla="*/ 44 w 59"/>
                <a:gd name="T21" fmla="*/ 8 h 53"/>
                <a:gd name="T22" fmla="*/ 59 w 59"/>
                <a:gd name="T23" fmla="*/ 4 h 53"/>
                <a:gd name="T24" fmla="*/ 59 w 59"/>
                <a:gd name="T25" fmla="*/ 0 h 53"/>
                <a:gd name="T26" fmla="*/ 58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5" y="42"/>
                    <a:pt x="12" y="45"/>
                  </a:cubicBezTo>
                  <a:cubicBezTo>
                    <a:pt x="9" y="47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5"/>
                  </a:cubicBezTo>
                  <a:cubicBezTo>
                    <a:pt x="24" y="37"/>
                    <a:pt x="28" y="27"/>
                    <a:pt x="34" y="19"/>
                  </a:cubicBezTo>
                  <a:cubicBezTo>
                    <a:pt x="36" y="14"/>
                    <a:pt x="40" y="11"/>
                    <a:pt x="44" y="8"/>
                  </a:cubicBezTo>
                  <a:cubicBezTo>
                    <a:pt x="47" y="5"/>
                    <a:pt x="52" y="4"/>
                    <a:pt x="59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95091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105886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49 h 53"/>
                <a:gd name="T20" fmla="*/ 44 w 58"/>
                <a:gd name="T21" fmla="*/ 42 h 53"/>
                <a:gd name="T22" fmla="*/ 28 w 58"/>
                <a:gd name="T23" fmla="*/ 16 h 53"/>
                <a:gd name="T24" fmla="*/ 17 w 58"/>
                <a:gd name="T25" fmla="*/ 5 h 53"/>
                <a:gd name="T26" fmla="*/ 0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100488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19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4 h 53"/>
                <a:gd name="T16" fmla="*/ 33 w 58"/>
                <a:gd name="T17" fmla="*/ 18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4" y="26"/>
                    <a:pt x="19" y="34"/>
                  </a:cubicBezTo>
                  <a:cubicBezTo>
                    <a:pt x="17" y="38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111283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0 w 58"/>
                <a:gd name="T15" fmla="*/ 53 h 53"/>
                <a:gd name="T16" fmla="*/ 18 w 58"/>
                <a:gd name="T17" fmla="*/ 44 h 53"/>
                <a:gd name="T18" fmla="*/ 33 w 58"/>
                <a:gd name="T19" fmla="*/ 18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8"/>
                    <a:pt x="15" y="42"/>
                    <a:pt x="12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2020888" y="977901"/>
              <a:ext cx="49213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020888" y="8699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72"/>
            <p:cNvSpPr>
              <a:spLocks noEditPoints="1"/>
            </p:cNvSpPr>
            <p:nvPr/>
          </p:nvSpPr>
          <p:spPr bwMode="auto">
            <a:xfrm>
              <a:off x="2020888" y="9239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5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73"/>
            <p:cNvSpPr>
              <a:spLocks noEditPoints="1"/>
            </p:cNvSpPr>
            <p:nvPr/>
          </p:nvSpPr>
          <p:spPr bwMode="auto">
            <a:xfrm>
              <a:off x="2020888" y="8159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1687513" y="1547814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7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39 h 58"/>
                <a:gd name="T16" fmla="*/ 37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7" y="10"/>
                    <a:pt x="42" y="14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6"/>
                    <a:pt x="5" y="41"/>
                  </a:cubicBezTo>
                  <a:cubicBezTo>
                    <a:pt x="2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39"/>
                  </a:cubicBezTo>
                  <a:cubicBezTo>
                    <a:pt x="18" y="32"/>
                    <a:pt x="28" y="28"/>
                    <a:pt x="37" y="23"/>
                  </a:cubicBezTo>
                  <a:cubicBezTo>
                    <a:pt x="41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1687513" y="1438276"/>
              <a:ext cx="49213" cy="53975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7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4 w 53"/>
                <a:gd name="T15" fmla="*/ 59 h 59"/>
                <a:gd name="T16" fmla="*/ 11 w 53"/>
                <a:gd name="T17" fmla="*/ 40 h 59"/>
                <a:gd name="T18" fmla="*/ 37 w 53"/>
                <a:gd name="T19" fmla="*/ 23 h 59"/>
                <a:gd name="T20" fmla="*/ 48 w 53"/>
                <a:gd name="T21" fmla="*/ 14 h 59"/>
                <a:gd name="T22" fmla="*/ 53 w 53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7" y="11"/>
                    <a:pt x="42" y="15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8" y="33"/>
                    <a:pt x="28" y="29"/>
                    <a:pt x="37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6"/>
            <p:cNvSpPr>
              <a:spLocks noEditPoints="1"/>
            </p:cNvSpPr>
            <p:nvPr/>
          </p:nvSpPr>
          <p:spPr bwMode="auto">
            <a:xfrm>
              <a:off x="1687513" y="1492251"/>
              <a:ext cx="49213" cy="55563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5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0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4" y="16"/>
                    <a:pt x="8" y="21"/>
                  </a:cubicBezTo>
                  <a:cubicBezTo>
                    <a:pt x="16" y="29"/>
                    <a:pt x="26" y="33"/>
                    <a:pt x="35" y="38"/>
                  </a:cubicBezTo>
                  <a:cubicBezTo>
                    <a:pt x="39" y="41"/>
                    <a:pt x="43" y="43"/>
                    <a:pt x="45" y="46"/>
                  </a:cubicBezTo>
                  <a:cubicBezTo>
                    <a:pt x="48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50" y="45"/>
                    <a:pt x="45" y="40"/>
                  </a:cubicBezTo>
                  <a:cubicBezTo>
                    <a:pt x="38" y="34"/>
                    <a:pt x="27" y="30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 noEditPoints="1"/>
            </p:cNvSpPr>
            <p:nvPr/>
          </p:nvSpPr>
          <p:spPr bwMode="auto">
            <a:xfrm>
              <a:off x="1687513" y="1384301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2 h 58"/>
                <a:gd name="T14" fmla="*/ 35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7"/>
                    <a:pt x="8" y="22"/>
                  </a:cubicBezTo>
                  <a:cubicBezTo>
                    <a:pt x="16" y="30"/>
                    <a:pt x="26" y="34"/>
                    <a:pt x="35" y="39"/>
                  </a:cubicBezTo>
                  <a:cubicBezTo>
                    <a:pt x="39" y="41"/>
                    <a:pt x="43" y="44"/>
                    <a:pt x="45" y="47"/>
                  </a:cubicBezTo>
                  <a:cubicBezTo>
                    <a:pt x="48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50" y="45"/>
                    <a:pt x="45" y="41"/>
                  </a:cubicBezTo>
                  <a:cubicBezTo>
                    <a:pt x="38" y="35"/>
                    <a:pt x="27" y="31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590801" y="2454276"/>
              <a:ext cx="50800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2590801" y="2346326"/>
              <a:ext cx="50800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80"/>
            <p:cNvSpPr>
              <a:spLocks noEditPoints="1"/>
            </p:cNvSpPr>
            <p:nvPr/>
          </p:nvSpPr>
          <p:spPr bwMode="auto">
            <a:xfrm>
              <a:off x="2590801" y="240030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4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81"/>
            <p:cNvSpPr>
              <a:spLocks noEditPoints="1"/>
            </p:cNvSpPr>
            <p:nvPr/>
          </p:nvSpPr>
          <p:spPr bwMode="auto">
            <a:xfrm>
              <a:off x="2590801" y="229235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1470026" y="2540001"/>
              <a:ext cx="49213" cy="55563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40 h 58"/>
                <a:gd name="T16" fmla="*/ 36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6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40"/>
                  </a:cubicBezTo>
                  <a:cubicBezTo>
                    <a:pt x="17" y="33"/>
                    <a:pt x="27" y="28"/>
                    <a:pt x="36" y="23"/>
                  </a:cubicBezTo>
                  <a:cubicBezTo>
                    <a:pt x="41" y="20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1470026" y="24320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4 w 53"/>
                <a:gd name="T15" fmla="*/ 58 h 58"/>
                <a:gd name="T16" fmla="*/ 11 w 53"/>
                <a:gd name="T17" fmla="*/ 39 h 58"/>
                <a:gd name="T18" fmla="*/ 36 w 53"/>
                <a:gd name="T19" fmla="*/ 23 h 58"/>
                <a:gd name="T20" fmla="*/ 48 w 53"/>
                <a:gd name="T21" fmla="*/ 14 h 58"/>
                <a:gd name="T22" fmla="*/ 53 w 53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0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39"/>
                  </a:cubicBezTo>
                  <a:cubicBezTo>
                    <a:pt x="17" y="32"/>
                    <a:pt x="27" y="28"/>
                    <a:pt x="36" y="23"/>
                  </a:cubicBezTo>
                  <a:cubicBezTo>
                    <a:pt x="40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4"/>
            <p:cNvSpPr>
              <a:spLocks noEditPoints="1"/>
            </p:cNvSpPr>
            <p:nvPr/>
          </p:nvSpPr>
          <p:spPr bwMode="auto">
            <a:xfrm>
              <a:off x="1470026" y="24860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8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4"/>
                    <a:pt x="27" y="31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5"/>
            <p:cNvSpPr>
              <a:spLocks noEditPoints="1"/>
            </p:cNvSpPr>
            <p:nvPr/>
          </p:nvSpPr>
          <p:spPr bwMode="auto">
            <a:xfrm>
              <a:off x="1470026" y="23780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3"/>
                    <a:pt x="34" y="38"/>
                  </a:cubicBezTo>
                  <a:cubicBezTo>
                    <a:pt x="38" y="41"/>
                    <a:pt x="42" y="43"/>
                    <a:pt x="45" y="46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49" y="45"/>
                    <a:pt x="44" y="41"/>
                  </a:cubicBezTo>
                  <a:cubicBezTo>
                    <a:pt x="37" y="34"/>
                    <a:pt x="27" y="30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86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87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88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89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90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91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92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93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94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5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1962151" y="2360614"/>
              <a:ext cx="65088" cy="66675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7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1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7 h 70"/>
                <a:gd name="T32" fmla="*/ 43 w 70"/>
                <a:gd name="T33" fmla="*/ 47 h 70"/>
                <a:gd name="T34" fmla="*/ 48 w 70"/>
                <a:gd name="T35" fmla="*/ 56 h 70"/>
                <a:gd name="T36" fmla="*/ 53 w 70"/>
                <a:gd name="T37" fmla="*/ 64 h 70"/>
                <a:gd name="T38" fmla="*/ 66 w 70"/>
                <a:gd name="T39" fmla="*/ 51 h 70"/>
                <a:gd name="T40" fmla="*/ 70 w 70"/>
                <a:gd name="T41" fmla="*/ 35 h 70"/>
                <a:gd name="T42" fmla="*/ 64 w 70"/>
                <a:gd name="T43" fmla="*/ 16 h 70"/>
                <a:gd name="T44" fmla="*/ 64 w 70"/>
                <a:gd name="T45" fmla="*/ 16 h 70"/>
                <a:gd name="T46" fmla="*/ 51 w 70"/>
                <a:gd name="T47" fmla="*/ 4 h 70"/>
                <a:gd name="T48" fmla="*/ 35 w 70"/>
                <a:gd name="T49" fmla="*/ 0 h 70"/>
                <a:gd name="T50" fmla="*/ 16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5 w 70"/>
                <a:gd name="T57" fmla="*/ 53 h 70"/>
                <a:gd name="T58" fmla="*/ 5 w 70"/>
                <a:gd name="T59" fmla="*/ 53 h 70"/>
                <a:gd name="T60" fmla="*/ 18 w 70"/>
                <a:gd name="T61" fmla="*/ 65 h 70"/>
                <a:gd name="T62" fmla="*/ 35 w 70"/>
                <a:gd name="T63" fmla="*/ 70 h 70"/>
                <a:gd name="T64" fmla="*/ 53 w 70"/>
                <a:gd name="T65" fmla="*/ 64 h 70"/>
                <a:gd name="T66" fmla="*/ 53 w 70"/>
                <a:gd name="T67" fmla="*/ 64 h 70"/>
                <a:gd name="T68" fmla="*/ 48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7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9" y="61"/>
                    <a:pt x="63" y="56"/>
                    <a:pt x="66" y="51"/>
                  </a:cubicBezTo>
                  <a:cubicBezTo>
                    <a:pt x="68" y="46"/>
                    <a:pt x="70" y="40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7" y="7"/>
                    <a:pt x="51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1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5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1776413" y="1716089"/>
              <a:ext cx="65088" cy="65088"/>
            </a:xfrm>
            <a:custGeom>
              <a:avLst/>
              <a:gdLst>
                <a:gd name="T0" fmla="*/ 49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2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8 h 70"/>
                <a:gd name="T32" fmla="*/ 43 w 70"/>
                <a:gd name="T33" fmla="*/ 48 h 70"/>
                <a:gd name="T34" fmla="*/ 49 w 70"/>
                <a:gd name="T35" fmla="*/ 56 h 70"/>
                <a:gd name="T36" fmla="*/ 54 w 70"/>
                <a:gd name="T37" fmla="*/ 65 h 70"/>
                <a:gd name="T38" fmla="*/ 66 w 70"/>
                <a:gd name="T39" fmla="*/ 52 h 70"/>
                <a:gd name="T40" fmla="*/ 70 w 70"/>
                <a:gd name="T41" fmla="*/ 35 h 70"/>
                <a:gd name="T42" fmla="*/ 65 w 70"/>
                <a:gd name="T43" fmla="*/ 16 h 70"/>
                <a:gd name="T44" fmla="*/ 65 w 70"/>
                <a:gd name="T45" fmla="*/ 16 h 70"/>
                <a:gd name="T46" fmla="*/ 52 w 70"/>
                <a:gd name="T47" fmla="*/ 4 h 70"/>
                <a:gd name="T48" fmla="*/ 35 w 70"/>
                <a:gd name="T49" fmla="*/ 0 h 70"/>
                <a:gd name="T50" fmla="*/ 17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6 w 70"/>
                <a:gd name="T57" fmla="*/ 54 h 70"/>
                <a:gd name="T58" fmla="*/ 6 w 70"/>
                <a:gd name="T59" fmla="*/ 54 h 70"/>
                <a:gd name="T60" fmla="*/ 19 w 70"/>
                <a:gd name="T61" fmla="*/ 66 h 70"/>
                <a:gd name="T62" fmla="*/ 35 w 70"/>
                <a:gd name="T63" fmla="*/ 70 h 70"/>
                <a:gd name="T64" fmla="*/ 54 w 70"/>
                <a:gd name="T65" fmla="*/ 65 h 70"/>
                <a:gd name="T66" fmla="*/ 54 w 70"/>
                <a:gd name="T67" fmla="*/ 65 h 70"/>
                <a:gd name="T68" fmla="*/ 49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9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38" y="50"/>
                    <a:pt x="35" y="50"/>
                  </a:cubicBezTo>
                  <a:cubicBezTo>
                    <a:pt x="33" y="50"/>
                    <a:pt x="30" y="49"/>
                    <a:pt x="28" y="48"/>
                  </a:cubicBezTo>
                  <a:cubicBezTo>
                    <a:pt x="26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30" y="21"/>
                    <a:pt x="32" y="20"/>
                    <a:pt x="35" y="20"/>
                  </a:cubicBezTo>
                  <a:cubicBezTo>
                    <a:pt x="38" y="20"/>
                    <a:pt x="40" y="21"/>
                    <a:pt x="42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0" y="32"/>
                    <a:pt x="50" y="35"/>
                  </a:cubicBezTo>
                  <a:cubicBezTo>
                    <a:pt x="50" y="37"/>
                    <a:pt x="50" y="40"/>
                    <a:pt x="48" y="42"/>
                  </a:cubicBezTo>
                  <a:cubicBezTo>
                    <a:pt x="47" y="44"/>
                    <a:pt x="46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3" y="57"/>
                    <a:pt x="66" y="52"/>
                  </a:cubicBezTo>
                  <a:cubicBezTo>
                    <a:pt x="69" y="47"/>
                    <a:pt x="70" y="41"/>
                    <a:pt x="70" y="35"/>
                  </a:cubicBezTo>
                  <a:cubicBezTo>
                    <a:pt x="70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9" y="0"/>
                    <a:pt x="22" y="2"/>
                    <a:pt x="17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3" y="63"/>
                    <a:pt x="19" y="66"/>
                  </a:cubicBezTo>
                  <a:cubicBezTo>
                    <a:pt x="24" y="69"/>
                    <a:pt x="29" y="70"/>
                    <a:pt x="35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931863" y="1914526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7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1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2 h 70"/>
                <a:gd name="T24" fmla="*/ 47 w 70"/>
                <a:gd name="T25" fmla="*/ 27 h 70"/>
                <a:gd name="T26" fmla="*/ 47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8 h 70"/>
                <a:gd name="T34" fmla="*/ 43 w 70"/>
                <a:gd name="T35" fmla="*/ 48 h 70"/>
                <a:gd name="T36" fmla="*/ 48 w 70"/>
                <a:gd name="T37" fmla="*/ 56 h 70"/>
                <a:gd name="T38" fmla="*/ 53 w 70"/>
                <a:gd name="T39" fmla="*/ 65 h 70"/>
                <a:gd name="T40" fmla="*/ 65 w 70"/>
                <a:gd name="T41" fmla="*/ 52 h 70"/>
                <a:gd name="T42" fmla="*/ 70 w 70"/>
                <a:gd name="T43" fmla="*/ 35 h 70"/>
                <a:gd name="T44" fmla="*/ 64 w 70"/>
                <a:gd name="T45" fmla="*/ 16 h 70"/>
                <a:gd name="T46" fmla="*/ 64 w 70"/>
                <a:gd name="T47" fmla="*/ 16 h 70"/>
                <a:gd name="T48" fmla="*/ 51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4 h 70"/>
                <a:gd name="T62" fmla="*/ 5 w 70"/>
                <a:gd name="T63" fmla="*/ 54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5 h 70"/>
                <a:gd name="T70" fmla="*/ 53 w 70"/>
                <a:gd name="T71" fmla="*/ 65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49"/>
                    <a:pt x="37" y="50"/>
                    <a:pt x="35" y="50"/>
                  </a:cubicBezTo>
                  <a:cubicBezTo>
                    <a:pt x="32" y="50"/>
                    <a:pt x="30" y="50"/>
                    <a:pt x="27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2"/>
                    <a:pt x="50" y="35"/>
                  </a:cubicBezTo>
                  <a:cubicBezTo>
                    <a:pt x="50" y="38"/>
                    <a:pt x="49" y="40"/>
                    <a:pt x="48" y="42"/>
                  </a:cubicBezTo>
                  <a:cubicBezTo>
                    <a:pt x="47" y="44"/>
                    <a:pt x="45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1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6" y="7"/>
                    <a:pt x="51" y="4"/>
                  </a:cubicBezTo>
                  <a:cubicBezTo>
                    <a:pt x="46" y="1"/>
                    <a:pt x="40" y="0"/>
                    <a:pt x="35" y="0"/>
                  </a:cubicBezTo>
                  <a:cubicBezTo>
                    <a:pt x="28" y="0"/>
                    <a:pt x="22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1" y="24"/>
                    <a:pt x="0" y="29"/>
                    <a:pt x="0" y="35"/>
                  </a:cubicBezTo>
                  <a:cubicBezTo>
                    <a:pt x="0" y="41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9"/>
                    <a:pt x="29" y="70"/>
                    <a:pt x="35" y="70"/>
                  </a:cubicBezTo>
                  <a:cubicBezTo>
                    <a:pt x="41" y="70"/>
                    <a:pt x="48" y="68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1171576" y="1176339"/>
              <a:ext cx="66675" cy="66675"/>
            </a:xfrm>
            <a:custGeom>
              <a:avLst/>
              <a:gdLst>
                <a:gd name="T0" fmla="*/ 49 w 71"/>
                <a:gd name="T1" fmla="*/ 56 h 70"/>
                <a:gd name="T2" fmla="*/ 44 w 71"/>
                <a:gd name="T3" fmla="*/ 48 h 70"/>
                <a:gd name="T4" fmla="*/ 36 w 71"/>
                <a:gd name="T5" fmla="*/ 50 h 70"/>
                <a:gd name="T6" fmla="*/ 28 w 71"/>
                <a:gd name="T7" fmla="*/ 48 h 70"/>
                <a:gd name="T8" fmla="*/ 23 w 71"/>
                <a:gd name="T9" fmla="*/ 43 h 70"/>
                <a:gd name="T10" fmla="*/ 23 w 71"/>
                <a:gd name="T11" fmla="*/ 43 h 70"/>
                <a:gd name="T12" fmla="*/ 20 w 71"/>
                <a:gd name="T13" fmla="*/ 35 h 70"/>
                <a:gd name="T14" fmla="*/ 22 w 71"/>
                <a:gd name="T15" fmla="*/ 28 h 70"/>
                <a:gd name="T16" fmla="*/ 28 w 71"/>
                <a:gd name="T17" fmla="*/ 22 h 70"/>
                <a:gd name="T18" fmla="*/ 36 w 71"/>
                <a:gd name="T19" fmla="*/ 20 h 70"/>
                <a:gd name="T20" fmla="*/ 43 w 71"/>
                <a:gd name="T21" fmla="*/ 22 h 70"/>
                <a:gd name="T22" fmla="*/ 48 w 71"/>
                <a:gd name="T23" fmla="*/ 27 h 70"/>
                <a:gd name="T24" fmla="*/ 48 w 71"/>
                <a:gd name="T25" fmla="*/ 27 h 70"/>
                <a:gd name="T26" fmla="*/ 51 w 71"/>
                <a:gd name="T27" fmla="*/ 35 h 70"/>
                <a:gd name="T28" fmla="*/ 49 w 71"/>
                <a:gd name="T29" fmla="*/ 42 h 70"/>
                <a:gd name="T30" fmla="*/ 44 w 71"/>
                <a:gd name="T31" fmla="*/ 48 h 70"/>
                <a:gd name="T32" fmla="*/ 44 w 71"/>
                <a:gd name="T33" fmla="*/ 48 h 70"/>
                <a:gd name="T34" fmla="*/ 49 w 71"/>
                <a:gd name="T35" fmla="*/ 56 h 70"/>
                <a:gd name="T36" fmla="*/ 54 w 71"/>
                <a:gd name="T37" fmla="*/ 65 h 70"/>
                <a:gd name="T38" fmla="*/ 66 w 71"/>
                <a:gd name="T39" fmla="*/ 52 h 70"/>
                <a:gd name="T40" fmla="*/ 71 w 71"/>
                <a:gd name="T41" fmla="*/ 35 h 70"/>
                <a:gd name="T42" fmla="*/ 65 w 71"/>
                <a:gd name="T43" fmla="*/ 16 h 70"/>
                <a:gd name="T44" fmla="*/ 65 w 71"/>
                <a:gd name="T45" fmla="*/ 16 h 70"/>
                <a:gd name="T46" fmla="*/ 52 w 71"/>
                <a:gd name="T47" fmla="*/ 4 h 70"/>
                <a:gd name="T48" fmla="*/ 36 w 71"/>
                <a:gd name="T49" fmla="*/ 0 h 70"/>
                <a:gd name="T50" fmla="*/ 17 w 71"/>
                <a:gd name="T51" fmla="*/ 5 h 70"/>
                <a:gd name="T52" fmla="*/ 5 w 71"/>
                <a:gd name="T53" fmla="*/ 18 h 70"/>
                <a:gd name="T54" fmla="*/ 0 w 71"/>
                <a:gd name="T55" fmla="*/ 35 h 70"/>
                <a:gd name="T56" fmla="*/ 6 w 71"/>
                <a:gd name="T57" fmla="*/ 54 h 70"/>
                <a:gd name="T58" fmla="*/ 6 w 71"/>
                <a:gd name="T59" fmla="*/ 54 h 70"/>
                <a:gd name="T60" fmla="*/ 19 w 71"/>
                <a:gd name="T61" fmla="*/ 66 h 70"/>
                <a:gd name="T62" fmla="*/ 36 w 71"/>
                <a:gd name="T63" fmla="*/ 70 h 70"/>
                <a:gd name="T64" fmla="*/ 54 w 71"/>
                <a:gd name="T65" fmla="*/ 65 h 70"/>
                <a:gd name="T66" fmla="*/ 54 w 71"/>
                <a:gd name="T67" fmla="*/ 65 h 70"/>
                <a:gd name="T68" fmla="*/ 49 w 71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70">
                  <a:moveTo>
                    <a:pt x="49" y="56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1" y="49"/>
                    <a:pt x="38" y="50"/>
                    <a:pt x="36" y="50"/>
                  </a:cubicBezTo>
                  <a:cubicBezTo>
                    <a:pt x="33" y="50"/>
                    <a:pt x="31" y="49"/>
                    <a:pt x="28" y="48"/>
                  </a:cubicBezTo>
                  <a:cubicBezTo>
                    <a:pt x="26" y="47"/>
                    <a:pt x="24" y="4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8" y="22"/>
                  </a:cubicBezTo>
                  <a:cubicBezTo>
                    <a:pt x="30" y="21"/>
                    <a:pt x="33" y="20"/>
                    <a:pt x="36" y="20"/>
                  </a:cubicBezTo>
                  <a:cubicBezTo>
                    <a:pt x="38" y="20"/>
                    <a:pt x="41" y="21"/>
                    <a:pt x="43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1" y="32"/>
                    <a:pt x="51" y="35"/>
                  </a:cubicBezTo>
                  <a:cubicBezTo>
                    <a:pt x="51" y="37"/>
                    <a:pt x="50" y="40"/>
                    <a:pt x="49" y="42"/>
                  </a:cubicBezTo>
                  <a:cubicBezTo>
                    <a:pt x="48" y="44"/>
                    <a:pt x="46" y="46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4" y="57"/>
                    <a:pt x="66" y="52"/>
                  </a:cubicBezTo>
                  <a:cubicBezTo>
                    <a:pt x="69" y="46"/>
                    <a:pt x="71" y="41"/>
                    <a:pt x="71" y="35"/>
                  </a:cubicBezTo>
                  <a:cubicBezTo>
                    <a:pt x="71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6" y="0"/>
                  </a:cubicBezTo>
                  <a:cubicBezTo>
                    <a:pt x="29" y="0"/>
                    <a:pt x="23" y="2"/>
                    <a:pt x="17" y="5"/>
                  </a:cubicBezTo>
                  <a:cubicBezTo>
                    <a:pt x="12" y="9"/>
                    <a:pt x="7" y="13"/>
                    <a:pt x="5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4" y="63"/>
                    <a:pt x="19" y="66"/>
                  </a:cubicBezTo>
                  <a:cubicBezTo>
                    <a:pt x="24" y="69"/>
                    <a:pt x="30" y="70"/>
                    <a:pt x="36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2462213" y="1165226"/>
              <a:ext cx="65088" cy="66675"/>
            </a:xfrm>
            <a:custGeom>
              <a:avLst/>
              <a:gdLst>
                <a:gd name="T0" fmla="*/ 48 w 70"/>
                <a:gd name="T1" fmla="*/ 57 h 71"/>
                <a:gd name="T2" fmla="*/ 43 w 70"/>
                <a:gd name="T3" fmla="*/ 48 h 71"/>
                <a:gd name="T4" fmla="*/ 35 w 70"/>
                <a:gd name="T5" fmla="*/ 51 h 71"/>
                <a:gd name="T6" fmla="*/ 27 w 70"/>
                <a:gd name="T7" fmla="*/ 49 h 71"/>
                <a:gd name="T8" fmla="*/ 22 w 70"/>
                <a:gd name="T9" fmla="*/ 44 h 71"/>
                <a:gd name="T10" fmla="*/ 22 w 70"/>
                <a:gd name="T11" fmla="*/ 43 h 71"/>
                <a:gd name="T12" fmla="*/ 20 w 70"/>
                <a:gd name="T13" fmla="*/ 35 h 71"/>
                <a:gd name="T14" fmla="*/ 21 w 70"/>
                <a:gd name="T15" fmla="*/ 28 h 71"/>
                <a:gd name="T16" fmla="*/ 27 w 70"/>
                <a:gd name="T17" fmla="*/ 23 h 71"/>
                <a:gd name="T18" fmla="*/ 35 w 70"/>
                <a:gd name="T19" fmla="*/ 20 h 71"/>
                <a:gd name="T20" fmla="*/ 42 w 70"/>
                <a:gd name="T21" fmla="*/ 22 h 71"/>
                <a:gd name="T22" fmla="*/ 47 w 70"/>
                <a:gd name="T23" fmla="*/ 27 h 71"/>
                <a:gd name="T24" fmla="*/ 47 w 70"/>
                <a:gd name="T25" fmla="*/ 27 h 71"/>
                <a:gd name="T26" fmla="*/ 50 w 70"/>
                <a:gd name="T27" fmla="*/ 35 h 71"/>
                <a:gd name="T28" fmla="*/ 48 w 70"/>
                <a:gd name="T29" fmla="*/ 43 h 71"/>
                <a:gd name="T30" fmla="*/ 43 w 70"/>
                <a:gd name="T31" fmla="*/ 48 h 71"/>
                <a:gd name="T32" fmla="*/ 43 w 70"/>
                <a:gd name="T33" fmla="*/ 48 h 71"/>
                <a:gd name="T34" fmla="*/ 48 w 70"/>
                <a:gd name="T35" fmla="*/ 57 h 71"/>
                <a:gd name="T36" fmla="*/ 53 w 70"/>
                <a:gd name="T37" fmla="*/ 65 h 71"/>
                <a:gd name="T38" fmla="*/ 65 w 70"/>
                <a:gd name="T39" fmla="*/ 52 h 71"/>
                <a:gd name="T40" fmla="*/ 70 w 70"/>
                <a:gd name="T41" fmla="*/ 35 h 71"/>
                <a:gd name="T42" fmla="*/ 64 w 70"/>
                <a:gd name="T43" fmla="*/ 17 h 71"/>
                <a:gd name="T44" fmla="*/ 64 w 70"/>
                <a:gd name="T45" fmla="*/ 17 h 71"/>
                <a:gd name="T46" fmla="*/ 51 w 70"/>
                <a:gd name="T47" fmla="*/ 5 h 71"/>
                <a:gd name="T48" fmla="*/ 35 w 70"/>
                <a:gd name="T49" fmla="*/ 0 h 71"/>
                <a:gd name="T50" fmla="*/ 16 w 70"/>
                <a:gd name="T51" fmla="*/ 6 h 71"/>
                <a:gd name="T52" fmla="*/ 4 w 70"/>
                <a:gd name="T53" fmla="*/ 19 h 71"/>
                <a:gd name="T54" fmla="*/ 0 w 70"/>
                <a:gd name="T55" fmla="*/ 35 h 71"/>
                <a:gd name="T56" fmla="*/ 5 w 70"/>
                <a:gd name="T57" fmla="*/ 54 h 71"/>
                <a:gd name="T58" fmla="*/ 5 w 70"/>
                <a:gd name="T59" fmla="*/ 54 h 71"/>
                <a:gd name="T60" fmla="*/ 18 w 70"/>
                <a:gd name="T61" fmla="*/ 66 h 71"/>
                <a:gd name="T62" fmla="*/ 35 w 70"/>
                <a:gd name="T63" fmla="*/ 71 h 71"/>
                <a:gd name="T64" fmla="*/ 53 w 70"/>
                <a:gd name="T65" fmla="*/ 65 h 71"/>
                <a:gd name="T66" fmla="*/ 53 w 70"/>
                <a:gd name="T67" fmla="*/ 65 h 71"/>
                <a:gd name="T68" fmla="*/ 48 w 70"/>
                <a:gd name="T69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1">
                  <a:moveTo>
                    <a:pt x="48" y="57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50"/>
                    <a:pt x="37" y="51"/>
                    <a:pt x="35" y="51"/>
                  </a:cubicBezTo>
                  <a:cubicBezTo>
                    <a:pt x="32" y="51"/>
                    <a:pt x="30" y="50"/>
                    <a:pt x="27" y="49"/>
                  </a:cubicBezTo>
                  <a:cubicBezTo>
                    <a:pt x="25" y="48"/>
                    <a:pt x="23" y="46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3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3"/>
                    <a:pt x="50" y="35"/>
                  </a:cubicBezTo>
                  <a:cubicBezTo>
                    <a:pt x="50" y="38"/>
                    <a:pt x="49" y="40"/>
                    <a:pt x="48" y="43"/>
                  </a:cubicBezTo>
                  <a:cubicBezTo>
                    <a:pt x="47" y="45"/>
                    <a:pt x="45" y="47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2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3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2"/>
                    <a:pt x="56" y="7"/>
                    <a:pt x="51" y="5"/>
                  </a:cubicBezTo>
                  <a:cubicBezTo>
                    <a:pt x="46" y="2"/>
                    <a:pt x="40" y="0"/>
                    <a:pt x="35" y="0"/>
                  </a:cubicBezTo>
                  <a:cubicBezTo>
                    <a:pt x="28" y="0"/>
                    <a:pt x="22" y="2"/>
                    <a:pt x="16" y="6"/>
                  </a:cubicBezTo>
                  <a:cubicBezTo>
                    <a:pt x="11" y="9"/>
                    <a:pt x="7" y="14"/>
                    <a:pt x="4" y="19"/>
                  </a:cubicBezTo>
                  <a:cubicBezTo>
                    <a:pt x="1" y="24"/>
                    <a:pt x="0" y="30"/>
                    <a:pt x="0" y="35"/>
                  </a:cubicBezTo>
                  <a:cubicBezTo>
                    <a:pt x="0" y="42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4"/>
                    <a:pt x="18" y="66"/>
                  </a:cubicBezTo>
                  <a:cubicBezTo>
                    <a:pt x="23" y="69"/>
                    <a:pt x="29" y="71"/>
                    <a:pt x="35" y="71"/>
                  </a:cubicBezTo>
                  <a:cubicBezTo>
                    <a:pt x="41" y="71"/>
                    <a:pt x="48" y="69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06"/>
            <p:cNvSpPr>
              <a:spLocks/>
            </p:cNvSpPr>
            <p:nvPr/>
          </p:nvSpPr>
          <p:spPr bwMode="auto">
            <a:xfrm>
              <a:off x="2794000" y="2000251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1 h 70"/>
                <a:gd name="T24" fmla="*/ 48 w 70"/>
                <a:gd name="T25" fmla="*/ 27 h 70"/>
                <a:gd name="T26" fmla="*/ 48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7 h 70"/>
                <a:gd name="T34" fmla="*/ 43 w 70"/>
                <a:gd name="T35" fmla="*/ 47 h 70"/>
                <a:gd name="T36" fmla="*/ 48 w 70"/>
                <a:gd name="T37" fmla="*/ 56 h 70"/>
                <a:gd name="T38" fmla="*/ 54 w 70"/>
                <a:gd name="T39" fmla="*/ 64 h 70"/>
                <a:gd name="T40" fmla="*/ 66 w 70"/>
                <a:gd name="T41" fmla="*/ 51 h 70"/>
                <a:gd name="T42" fmla="*/ 70 w 70"/>
                <a:gd name="T43" fmla="*/ 35 h 70"/>
                <a:gd name="T44" fmla="*/ 64 w 70"/>
                <a:gd name="T45" fmla="*/ 16 h 70"/>
                <a:gd name="T46" fmla="*/ 65 w 70"/>
                <a:gd name="T47" fmla="*/ 16 h 70"/>
                <a:gd name="T48" fmla="*/ 52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3 h 70"/>
                <a:gd name="T62" fmla="*/ 5 w 70"/>
                <a:gd name="T63" fmla="*/ 53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4 h 70"/>
                <a:gd name="T70" fmla="*/ 54 w 70"/>
                <a:gd name="T71" fmla="*/ 64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8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9" y="61"/>
                    <a:pt x="63" y="57"/>
                    <a:pt x="66" y="51"/>
                  </a:cubicBezTo>
                  <a:cubicBezTo>
                    <a:pt x="68" y="46"/>
                    <a:pt x="70" y="41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1" y="11"/>
                    <a:pt x="57" y="7"/>
                    <a:pt x="52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2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64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 smtClean="0">
                <a:solidFill>
                  <a:schemeClr val="bg1"/>
                </a:solidFill>
                <a:latin typeface="+mj-lt"/>
              </a:rPr>
              <a:t>PAGE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4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904CE9-FC93-4C19-8291-B3B6C853B9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0135" y="1315686"/>
            <a:ext cx="3989645" cy="39896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6" name="Rectangle 5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972573" y="2054353"/>
            <a:ext cx="2314575" cy="2312988"/>
          </a:xfrm>
          <a:prstGeom prst="round2Diag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5010409" y="2054353"/>
            <a:ext cx="2314575" cy="2312988"/>
          </a:xfrm>
          <a:prstGeom prst="round2Diag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936074" y="2054353"/>
            <a:ext cx="2314575" cy="2312988"/>
          </a:xfrm>
          <a:prstGeom prst="round2Diag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0135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4" r:id="rId3"/>
    <p:sldLayoutId id="2147483652" r:id="rId4"/>
    <p:sldLayoutId id="2147483650" r:id="rId5"/>
    <p:sldLayoutId id="2147483653" r:id="rId6"/>
    <p:sldLayoutId id="2147483654" r:id="rId7"/>
    <p:sldLayoutId id="2147483659" r:id="rId8"/>
    <p:sldLayoutId id="2147483655" r:id="rId9"/>
    <p:sldLayoutId id="2147483656" r:id="rId10"/>
    <p:sldLayoutId id="2147483660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711199" y="558800"/>
            <a:ext cx="106002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pc="-300" dirty="0" smtClean="0">
                <a:solidFill>
                  <a:srgbClr val="002060"/>
                </a:solidFill>
                <a:latin typeface="+mj-lt"/>
              </a:rPr>
              <a:t>XXIV</a:t>
            </a:r>
            <a:r>
              <a:rPr lang="ru-RU" sz="4000" b="1" spc="-300" dirty="0" smtClean="0">
                <a:solidFill>
                  <a:srgbClr val="002060"/>
                </a:solidFill>
                <a:latin typeface="+mj-lt"/>
              </a:rPr>
              <a:t> Педагогические чтения </a:t>
            </a:r>
          </a:p>
          <a:p>
            <a:pPr algn="r"/>
            <a:r>
              <a:rPr lang="ru-RU" sz="4000" b="1" spc="-300" dirty="0" smtClean="0">
                <a:solidFill>
                  <a:srgbClr val="002060"/>
                </a:solidFill>
                <a:latin typeface="+mj-lt"/>
              </a:rPr>
              <a:t>«Шаг за шагом к новым результатам:</a:t>
            </a:r>
          </a:p>
          <a:p>
            <a:pPr algn="r"/>
            <a:r>
              <a:rPr lang="ru-RU" sz="4000" b="1" spc="-300" dirty="0" smtClean="0">
                <a:solidFill>
                  <a:srgbClr val="002060"/>
                </a:solidFill>
                <a:latin typeface="+mj-lt"/>
              </a:rPr>
              <a:t> «Образование будущего: </a:t>
            </a:r>
          </a:p>
          <a:p>
            <a:pPr algn="r"/>
            <a:r>
              <a:rPr lang="ru-RU" sz="4000" b="1" spc="-300" dirty="0" err="1" smtClean="0">
                <a:solidFill>
                  <a:srgbClr val="002060"/>
                </a:solidFill>
                <a:latin typeface="+mj-lt"/>
              </a:rPr>
              <a:t>мотиваторы</a:t>
            </a:r>
            <a:r>
              <a:rPr lang="ru-RU" sz="4000" b="1" spc="-300" dirty="0" smtClean="0">
                <a:solidFill>
                  <a:srgbClr val="002060"/>
                </a:solidFill>
                <a:latin typeface="+mj-lt"/>
              </a:rPr>
              <a:t>, драйверы, цифровые сервисы».</a:t>
            </a:r>
          </a:p>
          <a:p>
            <a:pPr algn="r"/>
            <a:r>
              <a:rPr lang="ru-RU" sz="4000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Тема «Формирование </a:t>
            </a:r>
            <a:endParaRPr lang="ru-RU" sz="4000" b="1" spc="-3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r"/>
            <a:r>
              <a:rPr lang="ru-RU" sz="4000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читательской грамотности </a:t>
            </a:r>
          </a:p>
          <a:p>
            <a:pPr algn="r"/>
            <a:r>
              <a:rPr lang="ru-RU" sz="4000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младших </a:t>
            </a:r>
            <a:r>
              <a:rPr lang="ru-RU" sz="4000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школьников»</a:t>
            </a:r>
            <a:endParaRPr lang="en-US" sz="4000" b="1" spc="-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0156" y="5062545"/>
            <a:ext cx="228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2777576" cy="811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9735050" y="4416378"/>
            <a:ext cx="4102627" cy="811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9775" y="5471652"/>
            <a:ext cx="5082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Ивлева Екатерина Константиновна, </a:t>
            </a:r>
          </a:p>
          <a:p>
            <a:r>
              <a:rPr lang="ru-RU" dirty="0" smtClean="0"/>
              <a:t>учитель начальных классов МАОУ СОШ №12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82563" y="4652847"/>
            <a:ext cx="681633" cy="652484"/>
            <a:chOff x="9886950" y="1016001"/>
            <a:chExt cx="482600" cy="461963"/>
          </a:xfrm>
          <a:solidFill>
            <a:schemeClr val="bg1"/>
          </a:solidFill>
        </p:grpSpPr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35577" y="535577"/>
            <a:ext cx="2090057" cy="2586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«Глоссарий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Тема «Грибы»: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царь, охота, споры, грибница, грибокорень, семена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5269" y="535577"/>
            <a:ext cx="2143314" cy="2586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«Чтение </a:t>
            </a:r>
            <a:r>
              <a:rPr lang="ru-RU" b="1" dirty="0"/>
              <a:t>в </a:t>
            </a:r>
            <a:r>
              <a:rPr lang="ru-RU" b="1" dirty="0" smtClean="0"/>
              <a:t>кружок»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4243" y="3471048"/>
            <a:ext cx="3291840" cy="2256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«Путаница</a:t>
            </a:r>
            <a:r>
              <a:rPr lang="ru-RU" b="1" dirty="0" smtClean="0"/>
              <a:t>»</a:t>
            </a:r>
          </a:p>
          <a:p>
            <a:r>
              <a:rPr lang="ru-RU" dirty="0"/>
              <a:t>- Приёмыш и стадо лебедей</a:t>
            </a:r>
          </a:p>
          <a:p>
            <a:r>
              <a:rPr lang="ru-RU" dirty="0"/>
              <a:t>- Прощание с Тарасом</a:t>
            </a:r>
          </a:p>
          <a:p>
            <a:r>
              <a:rPr lang="ru-RU" dirty="0"/>
              <a:t>- Появление лебедя у Тараса</a:t>
            </a:r>
          </a:p>
          <a:p>
            <a:r>
              <a:rPr lang="ru-RU" dirty="0"/>
              <a:t>- Приемыш и </a:t>
            </a:r>
            <a:r>
              <a:rPr lang="ru-RU" dirty="0" err="1"/>
              <a:t>Соболько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4177" y="3471048"/>
            <a:ext cx="2320038" cy="22561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«Что? Где? Когда</a:t>
            </a:r>
            <a:r>
              <a:rPr lang="ru-RU" b="1" dirty="0" smtClean="0">
                <a:solidFill>
                  <a:schemeClr val="bg1"/>
                </a:solidFill>
              </a:rPr>
              <a:t>?»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25589" y="535577"/>
            <a:ext cx="2521131" cy="2586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«Кубик </a:t>
            </a:r>
            <a:r>
              <a:rPr lang="ru-RU" b="1" dirty="0" err="1">
                <a:solidFill>
                  <a:schemeClr val="bg1"/>
                </a:solidFill>
              </a:rPr>
              <a:t>Блума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20" name="Рисунок 19" descr="https://ds05.infourok.ru/uploads/ex/0dca/000cf291-8cd03490/img8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53872" r="45521"/>
          <a:stretch/>
        </p:blipFill>
        <p:spPr bwMode="auto">
          <a:xfrm>
            <a:off x="5583499" y="1339006"/>
            <a:ext cx="2521131" cy="158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82799" y="535577"/>
            <a:ext cx="2795452" cy="2586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«Картинный план текста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25124" t="28461" r="43724" b="38477"/>
          <a:stretch/>
        </p:blipFill>
        <p:spPr bwMode="auto">
          <a:xfrm>
            <a:off x="8698618" y="1513553"/>
            <a:ext cx="2563813" cy="1413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99629" y="3471048"/>
            <a:ext cx="4602562" cy="2256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«Оценка текста</a:t>
            </a:r>
            <a:r>
              <a:rPr lang="ru-RU" b="1" dirty="0" smtClean="0"/>
              <a:t>»</a:t>
            </a:r>
          </a:p>
          <a:p>
            <a:pPr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выделены курсивом или жирным шрифтом? </a:t>
            </a:r>
          </a:p>
          <a:p>
            <a:pPr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по-вашему, почему они выделены?</a:t>
            </a:r>
          </a:p>
          <a:p>
            <a:pPr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Какое имя чаще всего встречается в данном тексте?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41692"/>
              </p:ext>
            </p:extLst>
          </p:nvPr>
        </p:nvGraphicFramePr>
        <p:xfrm>
          <a:off x="448553" y="322917"/>
          <a:ext cx="11069679" cy="608368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149197">
                  <a:extLst>
                    <a:ext uri="{9D8B030D-6E8A-4147-A177-3AD203B41FA5}">
                      <a16:colId xmlns:a16="http://schemas.microsoft.com/office/drawing/2014/main" val="2481057088"/>
                    </a:ext>
                  </a:extLst>
                </a:gridCol>
                <a:gridCol w="1920482">
                  <a:extLst>
                    <a:ext uri="{9D8B030D-6E8A-4147-A177-3AD203B41FA5}">
                      <a16:colId xmlns:a16="http://schemas.microsoft.com/office/drawing/2014/main" val="905941742"/>
                    </a:ext>
                  </a:extLst>
                </a:gridCol>
              </a:tblGrid>
              <a:tr h="125902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Блок 1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Художественный текст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учащихся полностью выполнивших задания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3037432765"/>
                  </a:ext>
                </a:extLst>
              </a:tr>
              <a:tr h="49163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1.Ориентироваться  в содержании текста, отвечать на вопросы, используя явно заданную в тексте информацию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77    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6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393451571"/>
                  </a:ext>
                </a:extLst>
              </a:tr>
              <a:tr h="629511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2.Интерпретировать информацию, ориентироваться в содержании текста, отвечать на вопросы, используя неявно заданную в тексте информацию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804298192"/>
                  </a:ext>
                </a:extLst>
              </a:tr>
              <a:tr h="48017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3.Применять информацию из текста при решении учебно-практических задач.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57416588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4.Высказывать оценочные суждения и свою точку зрения о прочитанном тексте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49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875621576"/>
                  </a:ext>
                </a:extLst>
              </a:tr>
              <a:tr h="49163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Блок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Информационный текст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3399669095"/>
                  </a:ext>
                </a:extLst>
              </a:tr>
              <a:tr h="49163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1.Ориентироваться  в содержании текста, отвечать на вопросы, используя явно заданную в тексте информацию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79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421959506"/>
                  </a:ext>
                </a:extLst>
              </a:tr>
              <a:tr h="629511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2.Интерпретировать информацию, ориентироваться в содержании текста, отвечать на вопросы, используя неявно заданную в тексте информацию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512948797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3.Применять информацию из текста при решении учебно-практических задач.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589318170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4.Высказывать оценочные суждения и свою точку зрения о прочитанном тексте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185323417"/>
                  </a:ext>
                </a:extLst>
              </a:tr>
              <a:tr h="24581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5.Упорядочивать, ранжировать и группировать информацию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52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84017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0728" y="1237772"/>
            <a:ext cx="90928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Парадокс чтения: оно уводит нас от реальности, чтобы наполнить реальность смыслом.</a:t>
            </a:r>
          </a:p>
          <a:p>
            <a:r>
              <a:rPr lang="ru-RU" sz="5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5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                           </a:t>
            </a:r>
            <a:r>
              <a:rPr lang="ru-RU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Д. </a:t>
            </a:r>
            <a:r>
              <a:rPr lang="ru-RU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Пеннак</a:t>
            </a: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0728" y="788386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/>
          </a:p>
        </p:txBody>
      </p:sp>
      <p:sp>
        <p:nvSpPr>
          <p:cNvPr id="39" name="Rectangle 38"/>
          <p:cNvSpPr/>
          <p:nvPr/>
        </p:nvSpPr>
        <p:spPr>
          <a:xfrm rot="5400000">
            <a:off x="9735050" y="4416378"/>
            <a:ext cx="4102627" cy="811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93028" y="625401"/>
            <a:ext cx="803898" cy="612371"/>
            <a:chOff x="1938338" y="685800"/>
            <a:chExt cx="1485900" cy="1131888"/>
          </a:xfrm>
          <a:solidFill>
            <a:schemeClr val="bg1"/>
          </a:solidFill>
        </p:grpSpPr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441575" y="685800"/>
              <a:ext cx="982663" cy="1131888"/>
            </a:xfrm>
            <a:custGeom>
              <a:avLst/>
              <a:gdLst>
                <a:gd name="T0" fmla="*/ 942 w 1033"/>
                <a:gd name="T1" fmla="*/ 354 h 1188"/>
                <a:gd name="T2" fmla="*/ 982 w 1033"/>
                <a:gd name="T3" fmla="*/ 354 h 1188"/>
                <a:gd name="T4" fmla="*/ 1022 w 1033"/>
                <a:gd name="T5" fmla="*/ 314 h 1188"/>
                <a:gd name="T6" fmla="*/ 1022 w 1033"/>
                <a:gd name="T7" fmla="*/ 274 h 1188"/>
                <a:gd name="T8" fmla="*/ 932 w 1033"/>
                <a:gd name="T9" fmla="*/ 184 h 1188"/>
                <a:gd name="T10" fmla="*/ 892 w 1033"/>
                <a:gd name="T11" fmla="*/ 184 h 1188"/>
                <a:gd name="T12" fmla="*/ 852 w 1033"/>
                <a:gd name="T13" fmla="*/ 224 h 1188"/>
                <a:gd name="T14" fmla="*/ 852 w 1033"/>
                <a:gd name="T15" fmla="*/ 264 h 1188"/>
                <a:gd name="T16" fmla="*/ 856 w 1033"/>
                <a:gd name="T17" fmla="*/ 267 h 1188"/>
                <a:gd name="T18" fmla="*/ 827 w 1033"/>
                <a:gd name="T19" fmla="*/ 296 h 1188"/>
                <a:gd name="T20" fmla="*/ 576 w 1033"/>
                <a:gd name="T21" fmla="*/ 191 h 1188"/>
                <a:gd name="T22" fmla="*/ 576 w 1033"/>
                <a:gd name="T23" fmla="*/ 140 h 1188"/>
                <a:gd name="T24" fmla="*/ 607 w 1033"/>
                <a:gd name="T25" fmla="*/ 140 h 1188"/>
                <a:gd name="T26" fmla="*/ 635 w 1033"/>
                <a:gd name="T27" fmla="*/ 112 h 1188"/>
                <a:gd name="T28" fmla="*/ 635 w 1033"/>
                <a:gd name="T29" fmla="*/ 28 h 1188"/>
                <a:gd name="T30" fmla="*/ 607 w 1033"/>
                <a:gd name="T31" fmla="*/ 0 h 1188"/>
                <a:gd name="T32" fmla="*/ 427 w 1033"/>
                <a:gd name="T33" fmla="*/ 0 h 1188"/>
                <a:gd name="T34" fmla="*/ 399 w 1033"/>
                <a:gd name="T35" fmla="*/ 28 h 1188"/>
                <a:gd name="T36" fmla="*/ 399 w 1033"/>
                <a:gd name="T37" fmla="*/ 112 h 1188"/>
                <a:gd name="T38" fmla="*/ 427 w 1033"/>
                <a:gd name="T39" fmla="*/ 140 h 1188"/>
                <a:gd name="T40" fmla="*/ 458 w 1033"/>
                <a:gd name="T41" fmla="*/ 140 h 1188"/>
                <a:gd name="T42" fmla="*/ 458 w 1033"/>
                <a:gd name="T43" fmla="*/ 191 h 1188"/>
                <a:gd name="T44" fmla="*/ 207 w 1033"/>
                <a:gd name="T45" fmla="*/ 296 h 1188"/>
                <a:gd name="T46" fmla="*/ 178 w 1033"/>
                <a:gd name="T47" fmla="*/ 267 h 1188"/>
                <a:gd name="T48" fmla="*/ 182 w 1033"/>
                <a:gd name="T49" fmla="*/ 264 h 1188"/>
                <a:gd name="T50" fmla="*/ 182 w 1033"/>
                <a:gd name="T51" fmla="*/ 224 h 1188"/>
                <a:gd name="T52" fmla="*/ 142 w 1033"/>
                <a:gd name="T53" fmla="*/ 184 h 1188"/>
                <a:gd name="T54" fmla="*/ 102 w 1033"/>
                <a:gd name="T55" fmla="*/ 184 h 1188"/>
                <a:gd name="T56" fmla="*/ 12 w 1033"/>
                <a:gd name="T57" fmla="*/ 274 h 1188"/>
                <a:gd name="T58" fmla="*/ 12 w 1033"/>
                <a:gd name="T59" fmla="*/ 314 h 1188"/>
                <a:gd name="T60" fmla="*/ 52 w 1033"/>
                <a:gd name="T61" fmla="*/ 354 h 1188"/>
                <a:gd name="T62" fmla="*/ 92 w 1033"/>
                <a:gd name="T63" fmla="*/ 354 h 1188"/>
                <a:gd name="T64" fmla="*/ 96 w 1033"/>
                <a:gd name="T65" fmla="*/ 350 h 1188"/>
                <a:gd name="T66" fmla="*/ 124 w 1033"/>
                <a:gd name="T67" fmla="*/ 378 h 1188"/>
                <a:gd name="T68" fmla="*/ 16 w 1033"/>
                <a:gd name="T69" fmla="*/ 688 h 1188"/>
                <a:gd name="T70" fmla="*/ 517 w 1033"/>
                <a:gd name="T71" fmla="*/ 1188 h 1188"/>
                <a:gd name="T72" fmla="*/ 1017 w 1033"/>
                <a:gd name="T73" fmla="*/ 688 h 1188"/>
                <a:gd name="T74" fmla="*/ 910 w 1033"/>
                <a:gd name="T75" fmla="*/ 378 h 1188"/>
                <a:gd name="T76" fmla="*/ 938 w 1033"/>
                <a:gd name="T77" fmla="*/ 350 h 1188"/>
                <a:gd name="T78" fmla="*/ 942 w 1033"/>
                <a:gd name="T79" fmla="*/ 354 h 1188"/>
                <a:gd name="T80" fmla="*/ 517 w 1033"/>
                <a:gd name="T81" fmla="*/ 1072 h 1188"/>
                <a:gd name="T82" fmla="*/ 133 w 1033"/>
                <a:gd name="T83" fmla="*/ 688 h 1188"/>
                <a:gd name="T84" fmla="*/ 517 w 1033"/>
                <a:gd name="T85" fmla="*/ 304 h 1188"/>
                <a:gd name="T86" fmla="*/ 901 w 1033"/>
                <a:gd name="T87" fmla="*/ 688 h 1188"/>
                <a:gd name="T88" fmla="*/ 517 w 1033"/>
                <a:gd name="T89" fmla="*/ 1072 h 1188"/>
                <a:gd name="T90" fmla="*/ 517 w 1033"/>
                <a:gd name="T91" fmla="*/ 1072 h 1188"/>
                <a:gd name="T92" fmla="*/ 517 w 1033"/>
                <a:gd name="T93" fmla="*/ 1072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3" h="1188">
                  <a:moveTo>
                    <a:pt x="942" y="354"/>
                  </a:moveTo>
                  <a:cubicBezTo>
                    <a:pt x="953" y="365"/>
                    <a:pt x="971" y="365"/>
                    <a:pt x="982" y="354"/>
                  </a:cubicBezTo>
                  <a:cubicBezTo>
                    <a:pt x="1022" y="314"/>
                    <a:pt x="1022" y="314"/>
                    <a:pt x="1022" y="314"/>
                  </a:cubicBezTo>
                  <a:cubicBezTo>
                    <a:pt x="1033" y="303"/>
                    <a:pt x="1033" y="285"/>
                    <a:pt x="1022" y="274"/>
                  </a:cubicBezTo>
                  <a:cubicBezTo>
                    <a:pt x="932" y="184"/>
                    <a:pt x="932" y="184"/>
                    <a:pt x="932" y="184"/>
                  </a:cubicBezTo>
                  <a:cubicBezTo>
                    <a:pt x="920" y="172"/>
                    <a:pt x="903" y="172"/>
                    <a:pt x="892" y="184"/>
                  </a:cubicBezTo>
                  <a:cubicBezTo>
                    <a:pt x="852" y="224"/>
                    <a:pt x="852" y="224"/>
                    <a:pt x="852" y="224"/>
                  </a:cubicBezTo>
                  <a:cubicBezTo>
                    <a:pt x="840" y="235"/>
                    <a:pt x="840" y="253"/>
                    <a:pt x="852" y="264"/>
                  </a:cubicBezTo>
                  <a:cubicBezTo>
                    <a:pt x="856" y="267"/>
                    <a:pt x="856" y="267"/>
                    <a:pt x="856" y="267"/>
                  </a:cubicBezTo>
                  <a:cubicBezTo>
                    <a:pt x="827" y="296"/>
                    <a:pt x="827" y="296"/>
                    <a:pt x="827" y="296"/>
                  </a:cubicBezTo>
                  <a:cubicBezTo>
                    <a:pt x="756" y="239"/>
                    <a:pt x="670" y="202"/>
                    <a:pt x="576" y="191"/>
                  </a:cubicBezTo>
                  <a:cubicBezTo>
                    <a:pt x="576" y="140"/>
                    <a:pt x="576" y="140"/>
                    <a:pt x="576" y="140"/>
                  </a:cubicBezTo>
                  <a:cubicBezTo>
                    <a:pt x="607" y="140"/>
                    <a:pt x="607" y="140"/>
                    <a:pt x="607" y="140"/>
                  </a:cubicBezTo>
                  <a:cubicBezTo>
                    <a:pt x="623" y="140"/>
                    <a:pt x="635" y="127"/>
                    <a:pt x="635" y="112"/>
                  </a:cubicBezTo>
                  <a:cubicBezTo>
                    <a:pt x="635" y="28"/>
                    <a:pt x="635" y="28"/>
                    <a:pt x="635" y="28"/>
                  </a:cubicBezTo>
                  <a:cubicBezTo>
                    <a:pt x="635" y="13"/>
                    <a:pt x="622" y="0"/>
                    <a:pt x="607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11" y="0"/>
                    <a:pt x="399" y="13"/>
                    <a:pt x="399" y="28"/>
                  </a:cubicBezTo>
                  <a:cubicBezTo>
                    <a:pt x="399" y="112"/>
                    <a:pt x="399" y="112"/>
                    <a:pt x="399" y="112"/>
                  </a:cubicBezTo>
                  <a:cubicBezTo>
                    <a:pt x="399" y="127"/>
                    <a:pt x="412" y="140"/>
                    <a:pt x="427" y="140"/>
                  </a:cubicBezTo>
                  <a:cubicBezTo>
                    <a:pt x="458" y="140"/>
                    <a:pt x="458" y="140"/>
                    <a:pt x="458" y="140"/>
                  </a:cubicBezTo>
                  <a:cubicBezTo>
                    <a:pt x="458" y="191"/>
                    <a:pt x="458" y="191"/>
                    <a:pt x="458" y="191"/>
                  </a:cubicBezTo>
                  <a:cubicBezTo>
                    <a:pt x="364" y="202"/>
                    <a:pt x="277" y="240"/>
                    <a:pt x="207" y="296"/>
                  </a:cubicBezTo>
                  <a:cubicBezTo>
                    <a:pt x="178" y="267"/>
                    <a:pt x="178" y="267"/>
                    <a:pt x="178" y="267"/>
                  </a:cubicBezTo>
                  <a:cubicBezTo>
                    <a:pt x="182" y="264"/>
                    <a:pt x="182" y="264"/>
                    <a:pt x="182" y="264"/>
                  </a:cubicBezTo>
                  <a:cubicBezTo>
                    <a:pt x="193" y="252"/>
                    <a:pt x="193" y="234"/>
                    <a:pt x="182" y="22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31" y="172"/>
                    <a:pt x="113" y="172"/>
                    <a:pt x="102" y="184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0" y="285"/>
                    <a:pt x="0" y="303"/>
                    <a:pt x="12" y="31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63" y="365"/>
                    <a:pt x="81" y="365"/>
                    <a:pt x="92" y="354"/>
                  </a:cubicBezTo>
                  <a:cubicBezTo>
                    <a:pt x="96" y="350"/>
                    <a:pt x="96" y="350"/>
                    <a:pt x="96" y="350"/>
                  </a:cubicBezTo>
                  <a:cubicBezTo>
                    <a:pt x="124" y="378"/>
                    <a:pt x="124" y="378"/>
                    <a:pt x="124" y="378"/>
                  </a:cubicBezTo>
                  <a:cubicBezTo>
                    <a:pt x="56" y="464"/>
                    <a:pt x="16" y="571"/>
                    <a:pt x="16" y="688"/>
                  </a:cubicBezTo>
                  <a:cubicBezTo>
                    <a:pt x="16" y="963"/>
                    <a:pt x="241" y="1188"/>
                    <a:pt x="517" y="1188"/>
                  </a:cubicBezTo>
                  <a:cubicBezTo>
                    <a:pt x="793" y="1188"/>
                    <a:pt x="1017" y="963"/>
                    <a:pt x="1017" y="688"/>
                  </a:cubicBezTo>
                  <a:cubicBezTo>
                    <a:pt x="1017" y="571"/>
                    <a:pt x="977" y="464"/>
                    <a:pt x="910" y="378"/>
                  </a:cubicBezTo>
                  <a:cubicBezTo>
                    <a:pt x="938" y="350"/>
                    <a:pt x="938" y="350"/>
                    <a:pt x="938" y="350"/>
                  </a:cubicBezTo>
                  <a:lnTo>
                    <a:pt x="942" y="354"/>
                  </a:lnTo>
                  <a:close/>
                  <a:moveTo>
                    <a:pt x="517" y="1072"/>
                  </a:moveTo>
                  <a:cubicBezTo>
                    <a:pt x="305" y="1072"/>
                    <a:pt x="133" y="900"/>
                    <a:pt x="133" y="688"/>
                  </a:cubicBezTo>
                  <a:cubicBezTo>
                    <a:pt x="133" y="476"/>
                    <a:pt x="305" y="304"/>
                    <a:pt x="517" y="304"/>
                  </a:cubicBezTo>
                  <a:cubicBezTo>
                    <a:pt x="729" y="304"/>
                    <a:pt x="901" y="476"/>
                    <a:pt x="901" y="688"/>
                  </a:cubicBezTo>
                  <a:cubicBezTo>
                    <a:pt x="901" y="900"/>
                    <a:pt x="729" y="1072"/>
                    <a:pt x="517" y="1072"/>
                  </a:cubicBezTo>
                  <a:close/>
                  <a:moveTo>
                    <a:pt x="517" y="1072"/>
                  </a:moveTo>
                  <a:cubicBezTo>
                    <a:pt x="517" y="1072"/>
                    <a:pt x="517" y="1072"/>
                    <a:pt x="517" y="10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2084388" y="1468438"/>
              <a:ext cx="317500" cy="93663"/>
            </a:xfrm>
            <a:custGeom>
              <a:avLst/>
              <a:gdLst>
                <a:gd name="T0" fmla="*/ 50 w 334"/>
                <a:gd name="T1" fmla="*/ 0 h 99"/>
                <a:gd name="T2" fmla="*/ 0 w 334"/>
                <a:gd name="T3" fmla="*/ 50 h 99"/>
                <a:gd name="T4" fmla="*/ 50 w 334"/>
                <a:gd name="T5" fmla="*/ 99 h 99"/>
                <a:gd name="T6" fmla="*/ 319 w 334"/>
                <a:gd name="T7" fmla="*/ 99 h 99"/>
                <a:gd name="T8" fmla="*/ 334 w 334"/>
                <a:gd name="T9" fmla="*/ 97 h 99"/>
                <a:gd name="T10" fmla="*/ 303 w 334"/>
                <a:gd name="T11" fmla="*/ 0 h 99"/>
                <a:gd name="T12" fmla="*/ 50 w 334"/>
                <a:gd name="T13" fmla="*/ 0 h 99"/>
                <a:gd name="T14" fmla="*/ 50 w 334"/>
                <a:gd name="T15" fmla="*/ 0 h 99"/>
                <a:gd name="T16" fmla="*/ 50 w 334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99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25" y="99"/>
                    <a:pt x="329" y="98"/>
                    <a:pt x="334" y="97"/>
                  </a:cubicBezTo>
                  <a:cubicBezTo>
                    <a:pt x="321" y="66"/>
                    <a:pt x="311" y="33"/>
                    <a:pt x="303" y="0"/>
                  </a:cubicBezTo>
                  <a:cubicBezTo>
                    <a:pt x="50" y="0"/>
                    <a:pt x="50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1938338" y="1119188"/>
              <a:ext cx="463550" cy="93663"/>
            </a:xfrm>
            <a:custGeom>
              <a:avLst/>
              <a:gdLst>
                <a:gd name="T0" fmla="*/ 487 w 487"/>
                <a:gd name="T1" fmla="*/ 3 h 99"/>
                <a:gd name="T2" fmla="*/ 472 w 487"/>
                <a:gd name="T3" fmla="*/ 0 h 99"/>
                <a:gd name="T4" fmla="*/ 49 w 487"/>
                <a:gd name="T5" fmla="*/ 0 h 99"/>
                <a:gd name="T6" fmla="*/ 0 w 487"/>
                <a:gd name="T7" fmla="*/ 50 h 99"/>
                <a:gd name="T8" fmla="*/ 49 w 487"/>
                <a:gd name="T9" fmla="*/ 99 h 99"/>
                <a:gd name="T10" fmla="*/ 456 w 487"/>
                <a:gd name="T11" fmla="*/ 99 h 99"/>
                <a:gd name="T12" fmla="*/ 487 w 487"/>
                <a:gd name="T13" fmla="*/ 3 h 99"/>
                <a:gd name="T14" fmla="*/ 487 w 487"/>
                <a:gd name="T15" fmla="*/ 3 h 99"/>
                <a:gd name="T16" fmla="*/ 487 w 487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99">
                  <a:moveTo>
                    <a:pt x="487" y="3"/>
                  </a:moveTo>
                  <a:cubicBezTo>
                    <a:pt x="482" y="2"/>
                    <a:pt x="477" y="0"/>
                    <a:pt x="47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99"/>
                    <a:pt x="49" y="99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64" y="67"/>
                    <a:pt x="474" y="34"/>
                    <a:pt x="487" y="3"/>
                  </a:cubicBezTo>
                  <a:close/>
                  <a:moveTo>
                    <a:pt x="487" y="3"/>
                  </a:moveTo>
                  <a:cubicBezTo>
                    <a:pt x="487" y="3"/>
                    <a:pt x="487" y="3"/>
                    <a:pt x="48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2003425" y="1293813"/>
              <a:ext cx="357188" cy="95250"/>
            </a:xfrm>
            <a:custGeom>
              <a:avLst/>
              <a:gdLst>
                <a:gd name="T0" fmla="*/ 372 w 375"/>
                <a:gd name="T1" fmla="*/ 49 h 99"/>
                <a:gd name="T2" fmla="*/ 375 w 375"/>
                <a:gd name="T3" fmla="*/ 0 h 99"/>
                <a:gd name="T4" fmla="*/ 50 w 375"/>
                <a:gd name="T5" fmla="*/ 0 h 99"/>
                <a:gd name="T6" fmla="*/ 0 w 375"/>
                <a:gd name="T7" fmla="*/ 49 h 99"/>
                <a:gd name="T8" fmla="*/ 50 w 375"/>
                <a:gd name="T9" fmla="*/ 99 h 99"/>
                <a:gd name="T10" fmla="*/ 374 w 375"/>
                <a:gd name="T11" fmla="*/ 99 h 99"/>
                <a:gd name="T12" fmla="*/ 372 w 375"/>
                <a:gd name="T13" fmla="*/ 49 h 99"/>
                <a:gd name="T14" fmla="*/ 372 w 375"/>
                <a:gd name="T15" fmla="*/ 49 h 99"/>
                <a:gd name="T16" fmla="*/ 372 w 375"/>
                <a:gd name="T1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99">
                  <a:moveTo>
                    <a:pt x="372" y="49"/>
                  </a:moveTo>
                  <a:cubicBezTo>
                    <a:pt x="372" y="32"/>
                    <a:pt x="373" y="16"/>
                    <a:pt x="37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9"/>
                    <a:pt x="50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3" y="83"/>
                    <a:pt x="372" y="66"/>
                    <a:pt x="372" y="49"/>
                  </a:cubicBezTo>
                  <a:close/>
                  <a:moveTo>
                    <a:pt x="372" y="49"/>
                  </a:moveTo>
                  <a:cubicBezTo>
                    <a:pt x="372" y="49"/>
                    <a:pt x="372" y="49"/>
                    <a:pt x="372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2849563" y="1185863"/>
              <a:ext cx="322263" cy="238125"/>
            </a:xfrm>
            <a:custGeom>
              <a:avLst/>
              <a:gdLst>
                <a:gd name="T0" fmla="*/ 330 w 338"/>
                <a:gd name="T1" fmla="*/ 19 h 249"/>
                <a:gd name="T2" fmla="*/ 290 w 338"/>
                <a:gd name="T3" fmla="*/ 7 h 249"/>
                <a:gd name="T4" fmla="*/ 116 w 338"/>
                <a:gd name="T5" fmla="*/ 92 h 249"/>
                <a:gd name="T6" fmla="*/ 49 w 338"/>
                <a:gd name="T7" fmla="*/ 97 h 249"/>
                <a:gd name="T8" fmla="*/ 22 w 338"/>
                <a:gd name="T9" fmla="*/ 201 h 249"/>
                <a:gd name="T10" fmla="*/ 126 w 338"/>
                <a:gd name="T11" fmla="*/ 228 h 249"/>
                <a:gd name="T12" fmla="*/ 163 w 338"/>
                <a:gd name="T13" fmla="*/ 171 h 249"/>
                <a:gd name="T14" fmla="*/ 321 w 338"/>
                <a:gd name="T15" fmla="*/ 60 h 249"/>
                <a:gd name="T16" fmla="*/ 330 w 338"/>
                <a:gd name="T17" fmla="*/ 19 h 249"/>
                <a:gd name="T18" fmla="*/ 120 w 338"/>
                <a:gd name="T19" fmla="*/ 170 h 249"/>
                <a:gd name="T20" fmla="*/ 79 w 338"/>
                <a:gd name="T21" fmla="*/ 194 h 249"/>
                <a:gd name="T22" fmla="*/ 55 w 338"/>
                <a:gd name="T23" fmla="*/ 154 h 249"/>
                <a:gd name="T24" fmla="*/ 96 w 338"/>
                <a:gd name="T25" fmla="*/ 130 h 249"/>
                <a:gd name="T26" fmla="*/ 120 w 338"/>
                <a:gd name="T27" fmla="*/ 170 h 249"/>
                <a:gd name="T28" fmla="*/ 120 w 338"/>
                <a:gd name="T29" fmla="*/ 170 h 249"/>
                <a:gd name="T30" fmla="*/ 120 w 338"/>
                <a:gd name="T31" fmla="*/ 17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8" h="249">
                  <a:moveTo>
                    <a:pt x="330" y="19"/>
                  </a:moveTo>
                  <a:cubicBezTo>
                    <a:pt x="321" y="5"/>
                    <a:pt x="304" y="0"/>
                    <a:pt x="290" y="7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95" y="83"/>
                    <a:pt x="70" y="84"/>
                    <a:pt x="49" y="97"/>
                  </a:cubicBezTo>
                  <a:cubicBezTo>
                    <a:pt x="12" y="118"/>
                    <a:pt x="0" y="165"/>
                    <a:pt x="22" y="201"/>
                  </a:cubicBezTo>
                  <a:cubicBezTo>
                    <a:pt x="43" y="237"/>
                    <a:pt x="90" y="249"/>
                    <a:pt x="126" y="228"/>
                  </a:cubicBezTo>
                  <a:cubicBezTo>
                    <a:pt x="147" y="215"/>
                    <a:pt x="160" y="194"/>
                    <a:pt x="163" y="171"/>
                  </a:cubicBezTo>
                  <a:cubicBezTo>
                    <a:pt x="321" y="60"/>
                    <a:pt x="321" y="60"/>
                    <a:pt x="321" y="60"/>
                  </a:cubicBezTo>
                  <a:cubicBezTo>
                    <a:pt x="334" y="51"/>
                    <a:pt x="338" y="33"/>
                    <a:pt x="330" y="19"/>
                  </a:cubicBezTo>
                  <a:close/>
                  <a:moveTo>
                    <a:pt x="120" y="170"/>
                  </a:moveTo>
                  <a:cubicBezTo>
                    <a:pt x="115" y="188"/>
                    <a:pt x="97" y="199"/>
                    <a:pt x="79" y="194"/>
                  </a:cubicBezTo>
                  <a:cubicBezTo>
                    <a:pt x="61" y="189"/>
                    <a:pt x="51" y="171"/>
                    <a:pt x="55" y="154"/>
                  </a:cubicBezTo>
                  <a:cubicBezTo>
                    <a:pt x="60" y="136"/>
                    <a:pt x="78" y="125"/>
                    <a:pt x="96" y="130"/>
                  </a:cubicBezTo>
                  <a:cubicBezTo>
                    <a:pt x="114" y="134"/>
                    <a:pt x="124" y="153"/>
                    <a:pt x="120" y="170"/>
                  </a:cubicBezTo>
                  <a:close/>
                  <a:moveTo>
                    <a:pt x="120" y="170"/>
                  </a:moveTo>
                  <a:cubicBezTo>
                    <a:pt x="120" y="170"/>
                    <a:pt x="120" y="170"/>
                    <a:pt x="120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019425" y="1098550"/>
              <a:ext cx="65088" cy="68263"/>
            </a:xfrm>
            <a:custGeom>
              <a:avLst/>
              <a:gdLst>
                <a:gd name="T0" fmla="*/ 17 w 68"/>
                <a:gd name="T1" fmla="*/ 63 h 72"/>
                <a:gd name="T2" fmla="*/ 60 w 68"/>
                <a:gd name="T3" fmla="*/ 51 h 72"/>
                <a:gd name="T4" fmla="*/ 48 w 68"/>
                <a:gd name="T5" fmla="*/ 9 h 72"/>
                <a:gd name="T6" fmla="*/ 5 w 68"/>
                <a:gd name="T7" fmla="*/ 21 h 72"/>
                <a:gd name="T8" fmla="*/ 6 w 68"/>
                <a:gd name="T9" fmla="*/ 52 h 72"/>
                <a:gd name="T10" fmla="*/ 17 w 68"/>
                <a:gd name="T11" fmla="*/ 63 h 72"/>
                <a:gd name="T12" fmla="*/ 17 w 68"/>
                <a:gd name="T13" fmla="*/ 63 h 72"/>
                <a:gd name="T14" fmla="*/ 17 w 68"/>
                <a:gd name="T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2">
                  <a:moveTo>
                    <a:pt x="17" y="63"/>
                  </a:moveTo>
                  <a:cubicBezTo>
                    <a:pt x="32" y="72"/>
                    <a:pt x="51" y="66"/>
                    <a:pt x="60" y="51"/>
                  </a:cubicBezTo>
                  <a:cubicBezTo>
                    <a:pt x="68" y="36"/>
                    <a:pt x="63" y="17"/>
                    <a:pt x="48" y="9"/>
                  </a:cubicBezTo>
                  <a:cubicBezTo>
                    <a:pt x="33" y="0"/>
                    <a:pt x="14" y="6"/>
                    <a:pt x="5" y="21"/>
                  </a:cubicBezTo>
                  <a:cubicBezTo>
                    <a:pt x="0" y="31"/>
                    <a:pt x="0" y="43"/>
                    <a:pt x="6" y="52"/>
                  </a:cubicBezTo>
                  <a:cubicBezTo>
                    <a:pt x="8" y="56"/>
                    <a:pt x="12" y="60"/>
                    <a:pt x="17" y="63"/>
                  </a:cubicBezTo>
                  <a:close/>
                  <a:moveTo>
                    <a:pt x="17" y="63"/>
                  </a:moveTo>
                  <a:cubicBezTo>
                    <a:pt x="17" y="63"/>
                    <a:pt x="17" y="63"/>
                    <a:pt x="17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2901950" y="1071563"/>
              <a:ext cx="58738" cy="60325"/>
            </a:xfrm>
            <a:custGeom>
              <a:avLst/>
              <a:gdLst>
                <a:gd name="T0" fmla="*/ 31 w 62"/>
                <a:gd name="T1" fmla="*/ 62 h 63"/>
                <a:gd name="T2" fmla="*/ 62 w 62"/>
                <a:gd name="T3" fmla="*/ 31 h 63"/>
                <a:gd name="T4" fmla="*/ 31 w 62"/>
                <a:gd name="T5" fmla="*/ 0 h 63"/>
                <a:gd name="T6" fmla="*/ 0 w 62"/>
                <a:gd name="T7" fmla="*/ 31 h 63"/>
                <a:gd name="T8" fmla="*/ 4 w 62"/>
                <a:gd name="T9" fmla="*/ 47 h 63"/>
                <a:gd name="T10" fmla="*/ 31 w 62"/>
                <a:gd name="T11" fmla="*/ 62 h 63"/>
                <a:gd name="T12" fmla="*/ 31 w 62"/>
                <a:gd name="T13" fmla="*/ 62 h 63"/>
                <a:gd name="T14" fmla="*/ 31 w 62"/>
                <a:gd name="T15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3">
                  <a:moveTo>
                    <a:pt x="31" y="62"/>
                  </a:move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37"/>
                    <a:pt x="1" y="43"/>
                    <a:pt x="4" y="47"/>
                  </a:cubicBezTo>
                  <a:cubicBezTo>
                    <a:pt x="9" y="56"/>
                    <a:pt x="20" y="63"/>
                    <a:pt x="31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1" y="62"/>
                    <a:pt x="31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2905125" y="1550988"/>
              <a:ext cx="60325" cy="58738"/>
            </a:xfrm>
            <a:custGeom>
              <a:avLst/>
              <a:gdLst>
                <a:gd name="T0" fmla="*/ 31 w 63"/>
                <a:gd name="T1" fmla="*/ 0 h 63"/>
                <a:gd name="T2" fmla="*/ 0 w 63"/>
                <a:gd name="T3" fmla="*/ 32 h 63"/>
                <a:gd name="T4" fmla="*/ 4 w 63"/>
                <a:gd name="T5" fmla="*/ 47 h 63"/>
                <a:gd name="T6" fmla="*/ 32 w 63"/>
                <a:gd name="T7" fmla="*/ 63 h 63"/>
                <a:gd name="T8" fmla="*/ 62 w 63"/>
                <a:gd name="T9" fmla="*/ 31 h 63"/>
                <a:gd name="T10" fmla="*/ 31 w 63"/>
                <a:gd name="T11" fmla="*/ 0 h 63"/>
                <a:gd name="T12" fmla="*/ 31 w 63"/>
                <a:gd name="T13" fmla="*/ 0 h 63"/>
                <a:gd name="T14" fmla="*/ 31 w 63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38"/>
                    <a:pt x="2" y="43"/>
                    <a:pt x="4" y="47"/>
                  </a:cubicBezTo>
                  <a:cubicBezTo>
                    <a:pt x="10" y="56"/>
                    <a:pt x="20" y="63"/>
                    <a:pt x="32" y="63"/>
                  </a:cubicBezTo>
                  <a:cubicBezTo>
                    <a:pt x="49" y="62"/>
                    <a:pt x="63" y="48"/>
                    <a:pt x="62" y="31"/>
                  </a:cubicBezTo>
                  <a:cubicBezTo>
                    <a:pt x="63" y="14"/>
                    <a:pt x="48" y="0"/>
                    <a:pt x="31" y="0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021013" y="1512888"/>
              <a:ext cx="68263" cy="68263"/>
            </a:xfrm>
            <a:custGeom>
              <a:avLst/>
              <a:gdLst>
                <a:gd name="T0" fmla="*/ 20 w 71"/>
                <a:gd name="T1" fmla="*/ 9 h 71"/>
                <a:gd name="T2" fmla="*/ 9 w 71"/>
                <a:gd name="T3" fmla="*/ 51 h 71"/>
                <a:gd name="T4" fmla="*/ 52 w 71"/>
                <a:gd name="T5" fmla="*/ 62 h 71"/>
                <a:gd name="T6" fmla="*/ 63 w 71"/>
                <a:gd name="T7" fmla="*/ 20 h 71"/>
                <a:gd name="T8" fmla="*/ 20 w 71"/>
                <a:gd name="T9" fmla="*/ 9 h 71"/>
                <a:gd name="T10" fmla="*/ 20 w 71"/>
                <a:gd name="T11" fmla="*/ 9 h 71"/>
                <a:gd name="T12" fmla="*/ 20 w 71"/>
                <a:gd name="T1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20" y="9"/>
                  </a:moveTo>
                  <a:cubicBezTo>
                    <a:pt x="5" y="17"/>
                    <a:pt x="0" y="37"/>
                    <a:pt x="9" y="51"/>
                  </a:cubicBezTo>
                  <a:cubicBezTo>
                    <a:pt x="17" y="66"/>
                    <a:pt x="37" y="71"/>
                    <a:pt x="52" y="62"/>
                  </a:cubicBezTo>
                  <a:cubicBezTo>
                    <a:pt x="66" y="54"/>
                    <a:pt x="71" y="34"/>
                    <a:pt x="63" y="20"/>
                  </a:cubicBezTo>
                  <a:cubicBezTo>
                    <a:pt x="54" y="5"/>
                    <a:pt x="34" y="0"/>
                    <a:pt x="20" y="9"/>
                  </a:cubicBezTo>
                  <a:close/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3109913" y="1425575"/>
              <a:ext cx="65088" cy="68263"/>
            </a:xfrm>
            <a:custGeom>
              <a:avLst/>
              <a:gdLst>
                <a:gd name="T0" fmla="*/ 48 w 68"/>
                <a:gd name="T1" fmla="*/ 8 h 71"/>
                <a:gd name="T2" fmla="*/ 5 w 68"/>
                <a:gd name="T3" fmla="*/ 20 h 71"/>
                <a:gd name="T4" fmla="*/ 6 w 68"/>
                <a:gd name="T5" fmla="*/ 51 h 71"/>
                <a:gd name="T6" fmla="*/ 17 w 68"/>
                <a:gd name="T7" fmla="*/ 62 h 71"/>
                <a:gd name="T8" fmla="*/ 60 w 68"/>
                <a:gd name="T9" fmla="*/ 50 h 71"/>
                <a:gd name="T10" fmla="*/ 48 w 68"/>
                <a:gd name="T11" fmla="*/ 8 h 71"/>
                <a:gd name="T12" fmla="*/ 48 w 68"/>
                <a:gd name="T13" fmla="*/ 8 h 71"/>
                <a:gd name="T14" fmla="*/ 48 w 68"/>
                <a:gd name="T15" fmla="*/ 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1">
                  <a:moveTo>
                    <a:pt x="48" y="8"/>
                  </a:moveTo>
                  <a:cubicBezTo>
                    <a:pt x="33" y="0"/>
                    <a:pt x="14" y="5"/>
                    <a:pt x="5" y="20"/>
                  </a:cubicBezTo>
                  <a:cubicBezTo>
                    <a:pt x="0" y="30"/>
                    <a:pt x="0" y="42"/>
                    <a:pt x="6" y="51"/>
                  </a:cubicBezTo>
                  <a:cubicBezTo>
                    <a:pt x="8" y="56"/>
                    <a:pt x="12" y="60"/>
                    <a:pt x="17" y="62"/>
                  </a:cubicBezTo>
                  <a:cubicBezTo>
                    <a:pt x="32" y="71"/>
                    <a:pt x="51" y="66"/>
                    <a:pt x="60" y="50"/>
                  </a:cubicBezTo>
                  <a:cubicBezTo>
                    <a:pt x="68" y="35"/>
                    <a:pt x="63" y="16"/>
                    <a:pt x="48" y="8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2663825" y="1314450"/>
              <a:ext cx="60325" cy="60325"/>
            </a:xfrm>
            <a:custGeom>
              <a:avLst/>
              <a:gdLst>
                <a:gd name="T0" fmla="*/ 63 w 63"/>
                <a:gd name="T1" fmla="*/ 31 h 63"/>
                <a:gd name="T2" fmla="*/ 31 w 63"/>
                <a:gd name="T3" fmla="*/ 0 h 63"/>
                <a:gd name="T4" fmla="*/ 0 w 63"/>
                <a:gd name="T5" fmla="*/ 31 h 63"/>
                <a:gd name="T6" fmla="*/ 5 w 63"/>
                <a:gd name="T7" fmla="*/ 47 h 63"/>
                <a:gd name="T8" fmla="*/ 32 w 63"/>
                <a:gd name="T9" fmla="*/ 62 h 63"/>
                <a:gd name="T10" fmla="*/ 63 w 63"/>
                <a:gd name="T11" fmla="*/ 31 h 63"/>
                <a:gd name="T12" fmla="*/ 63 w 63"/>
                <a:gd name="T13" fmla="*/ 31 h 63"/>
                <a:gd name="T14" fmla="*/ 63 w 63"/>
                <a:gd name="T15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3">
                  <a:moveTo>
                    <a:pt x="63" y="31"/>
                  </a:moveTo>
                  <a:cubicBezTo>
                    <a:pt x="63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7"/>
                    <a:pt x="2" y="42"/>
                    <a:pt x="5" y="47"/>
                  </a:cubicBezTo>
                  <a:cubicBezTo>
                    <a:pt x="10" y="56"/>
                    <a:pt x="20" y="63"/>
                    <a:pt x="32" y="62"/>
                  </a:cubicBezTo>
                  <a:cubicBezTo>
                    <a:pt x="49" y="62"/>
                    <a:pt x="63" y="48"/>
                    <a:pt x="63" y="31"/>
                  </a:cubicBez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2693988" y="1428750"/>
              <a:ext cx="66675" cy="68263"/>
            </a:xfrm>
            <a:custGeom>
              <a:avLst/>
              <a:gdLst>
                <a:gd name="T0" fmla="*/ 20 w 71"/>
                <a:gd name="T1" fmla="*/ 9 h 72"/>
                <a:gd name="T2" fmla="*/ 9 w 71"/>
                <a:gd name="T3" fmla="*/ 52 h 72"/>
                <a:gd name="T4" fmla="*/ 52 w 71"/>
                <a:gd name="T5" fmla="*/ 63 h 72"/>
                <a:gd name="T6" fmla="*/ 63 w 71"/>
                <a:gd name="T7" fmla="*/ 20 h 72"/>
                <a:gd name="T8" fmla="*/ 20 w 71"/>
                <a:gd name="T9" fmla="*/ 9 h 72"/>
                <a:gd name="T10" fmla="*/ 20 w 71"/>
                <a:gd name="T11" fmla="*/ 9 h 72"/>
                <a:gd name="T12" fmla="*/ 20 w 71"/>
                <a:gd name="T13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20" y="9"/>
                  </a:moveTo>
                  <a:cubicBezTo>
                    <a:pt x="5" y="18"/>
                    <a:pt x="0" y="37"/>
                    <a:pt x="9" y="52"/>
                  </a:cubicBezTo>
                  <a:cubicBezTo>
                    <a:pt x="18" y="67"/>
                    <a:pt x="37" y="72"/>
                    <a:pt x="52" y="63"/>
                  </a:cubicBezTo>
                  <a:cubicBezTo>
                    <a:pt x="67" y="54"/>
                    <a:pt x="71" y="35"/>
                    <a:pt x="63" y="20"/>
                  </a:cubicBezTo>
                  <a:cubicBezTo>
                    <a:pt x="54" y="6"/>
                    <a:pt x="35" y="0"/>
                    <a:pt x="20" y="9"/>
                  </a:cubicBezTo>
                  <a:close/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3141663" y="1309688"/>
              <a:ext cx="61913" cy="58738"/>
            </a:xfrm>
            <a:custGeom>
              <a:avLst/>
              <a:gdLst>
                <a:gd name="T0" fmla="*/ 1 w 64"/>
                <a:gd name="T1" fmla="*/ 31 h 62"/>
                <a:gd name="T2" fmla="*/ 5 w 64"/>
                <a:gd name="T3" fmla="*/ 47 h 62"/>
                <a:gd name="T4" fmla="*/ 32 w 64"/>
                <a:gd name="T5" fmla="*/ 62 h 62"/>
                <a:gd name="T6" fmla="*/ 64 w 64"/>
                <a:gd name="T7" fmla="*/ 31 h 62"/>
                <a:gd name="T8" fmla="*/ 32 w 64"/>
                <a:gd name="T9" fmla="*/ 0 h 62"/>
                <a:gd name="T10" fmla="*/ 1 w 64"/>
                <a:gd name="T11" fmla="*/ 31 h 62"/>
                <a:gd name="T12" fmla="*/ 1 w 64"/>
                <a:gd name="T13" fmla="*/ 31 h 62"/>
                <a:gd name="T14" fmla="*/ 1 w 64"/>
                <a:gd name="T15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2">
                  <a:moveTo>
                    <a:pt x="1" y="31"/>
                  </a:moveTo>
                  <a:cubicBezTo>
                    <a:pt x="1" y="37"/>
                    <a:pt x="2" y="42"/>
                    <a:pt x="5" y="47"/>
                  </a:cubicBezTo>
                  <a:cubicBezTo>
                    <a:pt x="11" y="56"/>
                    <a:pt x="21" y="62"/>
                    <a:pt x="32" y="62"/>
                  </a:cubicBezTo>
                  <a:cubicBezTo>
                    <a:pt x="50" y="62"/>
                    <a:pt x="64" y="48"/>
                    <a:pt x="64" y="31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15" y="0"/>
                    <a:pt x="0" y="14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2693988" y="1190625"/>
              <a:ext cx="65088" cy="66675"/>
            </a:xfrm>
            <a:custGeom>
              <a:avLst/>
              <a:gdLst>
                <a:gd name="T0" fmla="*/ 18 w 69"/>
                <a:gd name="T1" fmla="*/ 63 h 71"/>
                <a:gd name="T2" fmla="*/ 60 w 69"/>
                <a:gd name="T3" fmla="*/ 51 h 71"/>
                <a:gd name="T4" fmla="*/ 48 w 69"/>
                <a:gd name="T5" fmla="*/ 8 h 71"/>
                <a:gd name="T6" fmla="*/ 6 w 69"/>
                <a:gd name="T7" fmla="*/ 20 h 71"/>
                <a:gd name="T8" fmla="*/ 6 w 69"/>
                <a:gd name="T9" fmla="*/ 51 h 71"/>
                <a:gd name="T10" fmla="*/ 18 w 69"/>
                <a:gd name="T11" fmla="*/ 63 h 71"/>
                <a:gd name="T12" fmla="*/ 18 w 69"/>
                <a:gd name="T13" fmla="*/ 63 h 71"/>
                <a:gd name="T14" fmla="*/ 18 w 69"/>
                <a:gd name="T15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71">
                  <a:moveTo>
                    <a:pt x="18" y="63"/>
                  </a:moveTo>
                  <a:cubicBezTo>
                    <a:pt x="33" y="71"/>
                    <a:pt x="52" y="66"/>
                    <a:pt x="60" y="51"/>
                  </a:cubicBezTo>
                  <a:cubicBezTo>
                    <a:pt x="69" y="36"/>
                    <a:pt x="63" y="17"/>
                    <a:pt x="48" y="8"/>
                  </a:cubicBezTo>
                  <a:cubicBezTo>
                    <a:pt x="33" y="0"/>
                    <a:pt x="14" y="5"/>
                    <a:pt x="6" y="20"/>
                  </a:cubicBezTo>
                  <a:cubicBezTo>
                    <a:pt x="0" y="30"/>
                    <a:pt x="0" y="42"/>
                    <a:pt x="6" y="51"/>
                  </a:cubicBezTo>
                  <a:cubicBezTo>
                    <a:pt x="9" y="56"/>
                    <a:pt x="13" y="60"/>
                    <a:pt x="18" y="63"/>
                  </a:cubicBezTo>
                  <a:close/>
                  <a:moveTo>
                    <a:pt x="18" y="63"/>
                  </a:moveTo>
                  <a:cubicBezTo>
                    <a:pt x="18" y="63"/>
                    <a:pt x="18" y="63"/>
                    <a:pt x="1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2776538" y="1100138"/>
              <a:ext cx="69850" cy="69850"/>
            </a:xfrm>
            <a:custGeom>
              <a:avLst/>
              <a:gdLst>
                <a:gd name="T0" fmla="*/ 52 w 72"/>
                <a:gd name="T1" fmla="*/ 63 h 72"/>
                <a:gd name="T2" fmla="*/ 52 w 72"/>
                <a:gd name="T3" fmla="*/ 63 h 72"/>
                <a:gd name="T4" fmla="*/ 52 w 72"/>
                <a:gd name="T5" fmla="*/ 63 h 72"/>
                <a:gd name="T6" fmla="*/ 53 w 72"/>
                <a:gd name="T7" fmla="*/ 63 h 72"/>
                <a:gd name="T8" fmla="*/ 63 w 72"/>
                <a:gd name="T9" fmla="*/ 20 h 72"/>
                <a:gd name="T10" fmla="*/ 21 w 72"/>
                <a:gd name="T11" fmla="*/ 9 h 72"/>
                <a:gd name="T12" fmla="*/ 20 w 72"/>
                <a:gd name="T13" fmla="*/ 9 h 72"/>
                <a:gd name="T14" fmla="*/ 20 w 72"/>
                <a:gd name="T15" fmla="*/ 10 h 72"/>
                <a:gd name="T16" fmla="*/ 9 w 72"/>
                <a:gd name="T17" fmla="*/ 52 h 72"/>
                <a:gd name="T18" fmla="*/ 52 w 72"/>
                <a:gd name="T19" fmla="*/ 63 h 72"/>
                <a:gd name="T20" fmla="*/ 52 w 72"/>
                <a:gd name="T21" fmla="*/ 63 h 72"/>
                <a:gd name="T22" fmla="*/ 52 w 72"/>
                <a:gd name="T2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72">
                  <a:moveTo>
                    <a:pt x="52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67" y="54"/>
                    <a:pt x="72" y="35"/>
                    <a:pt x="63" y="20"/>
                  </a:cubicBezTo>
                  <a:cubicBezTo>
                    <a:pt x="55" y="5"/>
                    <a:pt x="36" y="0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5" y="18"/>
                    <a:pt x="0" y="38"/>
                    <a:pt x="9" y="52"/>
                  </a:cubicBezTo>
                  <a:cubicBezTo>
                    <a:pt x="18" y="67"/>
                    <a:pt x="37" y="72"/>
                    <a:pt x="52" y="63"/>
                  </a:cubicBezTo>
                  <a:close/>
                  <a:moveTo>
                    <a:pt x="52" y="63"/>
                  </a:moveTo>
                  <a:cubicBezTo>
                    <a:pt x="52" y="63"/>
                    <a:pt x="52" y="63"/>
                    <a:pt x="52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2784475" y="1514475"/>
              <a:ext cx="65088" cy="69850"/>
            </a:xfrm>
            <a:custGeom>
              <a:avLst/>
              <a:gdLst>
                <a:gd name="T0" fmla="*/ 49 w 69"/>
                <a:gd name="T1" fmla="*/ 9 h 72"/>
                <a:gd name="T2" fmla="*/ 6 w 69"/>
                <a:gd name="T3" fmla="*/ 21 h 72"/>
                <a:gd name="T4" fmla="*/ 7 w 69"/>
                <a:gd name="T5" fmla="*/ 52 h 72"/>
                <a:gd name="T6" fmla="*/ 18 w 69"/>
                <a:gd name="T7" fmla="*/ 64 h 72"/>
                <a:gd name="T8" fmla="*/ 61 w 69"/>
                <a:gd name="T9" fmla="*/ 52 h 72"/>
                <a:gd name="T10" fmla="*/ 49 w 69"/>
                <a:gd name="T11" fmla="*/ 9 h 72"/>
                <a:gd name="T12" fmla="*/ 49 w 69"/>
                <a:gd name="T13" fmla="*/ 9 h 72"/>
                <a:gd name="T14" fmla="*/ 49 w 69"/>
                <a:gd name="T15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72">
                  <a:moveTo>
                    <a:pt x="49" y="9"/>
                  </a:moveTo>
                  <a:cubicBezTo>
                    <a:pt x="34" y="0"/>
                    <a:pt x="15" y="6"/>
                    <a:pt x="6" y="21"/>
                  </a:cubicBezTo>
                  <a:cubicBezTo>
                    <a:pt x="0" y="31"/>
                    <a:pt x="1" y="43"/>
                    <a:pt x="7" y="52"/>
                  </a:cubicBezTo>
                  <a:cubicBezTo>
                    <a:pt x="9" y="57"/>
                    <a:pt x="13" y="61"/>
                    <a:pt x="18" y="64"/>
                  </a:cubicBezTo>
                  <a:cubicBezTo>
                    <a:pt x="33" y="72"/>
                    <a:pt x="52" y="67"/>
                    <a:pt x="61" y="52"/>
                  </a:cubicBezTo>
                  <a:cubicBezTo>
                    <a:pt x="69" y="36"/>
                    <a:pt x="64" y="18"/>
                    <a:pt x="49" y="9"/>
                  </a:cubicBezTo>
                  <a:close/>
                  <a:moveTo>
                    <a:pt x="49" y="9"/>
                  </a:moveTo>
                  <a:cubicBezTo>
                    <a:pt x="49" y="9"/>
                    <a:pt x="49" y="9"/>
                    <a:pt x="49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959" y="588132"/>
            <a:ext cx="11717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Функциональная грамотность.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PISA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0463" y="485999"/>
            <a:ext cx="1554480" cy="45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705" t="32591" r="20697" b="13297"/>
          <a:stretch/>
        </p:blipFill>
        <p:spPr bwMode="auto">
          <a:xfrm>
            <a:off x="1813790" y="1567876"/>
            <a:ext cx="9211263" cy="466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7337" y="2651760"/>
            <a:ext cx="1828800" cy="914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543" y="588132"/>
            <a:ext cx="10704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Читательская грамотность.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PISA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0463" y="485999"/>
            <a:ext cx="1554480" cy="45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" name="Rectangle 2"/>
          <p:cNvSpPr/>
          <p:nvPr/>
        </p:nvSpPr>
        <p:spPr>
          <a:xfrm>
            <a:off x="2063932" y="1700106"/>
            <a:ext cx="92869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Способность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жизни.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1692" y="1184861"/>
            <a:ext cx="6280377" cy="496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2293" y="1154874"/>
            <a:ext cx="4702016" cy="4967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69676" y="1154874"/>
            <a:ext cx="42419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Чтение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Декодирование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перевод букв в звуки.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чтения.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вслух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5589" y="1304850"/>
            <a:ext cx="59939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Читательская </a:t>
            </a:r>
            <a:r>
              <a:rPr lang="ru-RU" sz="3600" dirty="0" smtClean="0"/>
              <a:t>грамотность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Потребность</a:t>
            </a:r>
            <a:r>
              <a:rPr lang="ru-RU" dirty="0"/>
              <a:t> в читательской деятельности с целью успешной социализации, дальнейшего образования, саморазвития.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Готовность</a:t>
            </a:r>
            <a:r>
              <a:rPr lang="ru-RU" dirty="0"/>
              <a:t> к смысловому чтению – восприятию письменных текстов, анализу, оценке, интерпретации и обобщению представленной в них информации.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Способность</a:t>
            </a:r>
            <a:r>
              <a:rPr lang="ru-RU" dirty="0"/>
              <a:t> извлекать необходимую информацию для ее преобразования в соответствии с учебной задачей; ориентироваться с помощью различной текстовой информации в жизненных ситуациях.</a:t>
            </a:r>
          </a:p>
          <a:p>
            <a:pPr algn="just">
              <a:lnSpc>
                <a:spcPct val="150000"/>
              </a:lnSpc>
            </a:pPr>
            <a:endParaRPr lang="id-ID" sz="1200" dirty="0"/>
          </a:p>
        </p:txBody>
      </p:sp>
      <p:sp>
        <p:nvSpPr>
          <p:cNvPr id="17" name="Rectangle 16"/>
          <p:cNvSpPr/>
          <p:nvPr/>
        </p:nvSpPr>
        <p:spPr>
          <a:xfrm>
            <a:off x="9965011" y="684742"/>
            <a:ext cx="155448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6424" y="0"/>
            <a:ext cx="5825576" cy="611341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6"/>
          <p:cNvSpPr/>
          <p:nvPr/>
        </p:nvSpPr>
        <p:spPr>
          <a:xfrm>
            <a:off x="7824904" y="4070548"/>
            <a:ext cx="2683422" cy="59202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63766" y="1648860"/>
            <a:ext cx="5088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Этапы педагогической деятельности</a:t>
            </a:r>
            <a:endParaRPr lang="en-US" sz="4800" b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8474" y="1543805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54909" y="750378"/>
            <a:ext cx="626018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Знакомство с описанием, демоверсиями ВПР для 4 классов.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Анализ результатов ВПР 2019 года</a:t>
            </a:r>
            <a:r>
              <a:rPr lang="ru-RU" dirty="0" smtClean="0"/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Проведение </a:t>
            </a:r>
            <a:r>
              <a:rPr lang="ru-RU" dirty="0"/>
              <a:t>входной диагностики для учащихся 3-х классов.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Работа </a:t>
            </a:r>
            <a:r>
              <a:rPr lang="ru-RU" dirty="0"/>
              <a:t>над созданием методической копилки «Приемы работы с текстом, направленные на формирование читательской грамотности».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Использование </a:t>
            </a:r>
            <a:r>
              <a:rPr lang="ru-RU" dirty="0"/>
              <a:t>приемов формирования читательской грамотности в урочной и внеурочной деятельности.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Анализ </a:t>
            </a:r>
            <a:r>
              <a:rPr lang="ru-RU" dirty="0"/>
              <a:t>полученных результатов.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l="35052" t="53364" r="32409" b="32463"/>
          <a:stretch/>
        </p:blipFill>
        <p:spPr bwMode="auto">
          <a:xfrm>
            <a:off x="418011" y="1776549"/>
            <a:ext cx="5592824" cy="1370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34563" t="48487" r="32302" b="27109"/>
          <a:stretch/>
        </p:blipFill>
        <p:spPr bwMode="auto">
          <a:xfrm>
            <a:off x="418011" y="3579223"/>
            <a:ext cx="5592824" cy="2272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34604" t="18420" r="32250" b="41279"/>
          <a:stretch/>
        </p:blipFill>
        <p:spPr bwMode="auto">
          <a:xfrm>
            <a:off x="6244090" y="1841863"/>
            <a:ext cx="5454851" cy="3730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07046" y="588132"/>
            <a:ext cx="658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Кодификаторы ВПР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Рукописный ввод 3"/>
              <p14:cNvContentPartPr/>
              <p14:nvPr/>
            </p14:nvContentPartPr>
            <p14:xfrm>
              <a:off x="733320" y="1971720"/>
              <a:ext cx="6410880" cy="352440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60" y="1962360"/>
                <a:ext cx="6429600" cy="35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3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0" name="Chart 1149"/>
          <p:cNvGraphicFramePr/>
          <p:nvPr>
            <p:extLst>
              <p:ext uri="{D42A27DB-BD31-4B8C-83A1-F6EECF244321}">
                <p14:modId xmlns:p14="http://schemas.microsoft.com/office/powerpoint/2010/main" val="2165052274"/>
              </p:ext>
            </p:extLst>
          </p:nvPr>
        </p:nvGraphicFramePr>
        <p:xfrm>
          <a:off x="1163052" y="4003354"/>
          <a:ext cx="10098506" cy="23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4" name="TextBox 1163"/>
          <p:cNvSpPr txBox="1"/>
          <p:nvPr/>
        </p:nvSpPr>
        <p:spPr>
          <a:xfrm>
            <a:off x="0" y="6193"/>
            <a:ext cx="787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Результаты ВПР 2019 года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aphicFrame>
        <p:nvGraphicFramePr>
          <p:cNvPr id="6" name="Chart 1149"/>
          <p:cNvGraphicFramePr/>
          <p:nvPr>
            <p:extLst>
              <p:ext uri="{D42A27DB-BD31-4B8C-83A1-F6EECF244321}">
                <p14:modId xmlns:p14="http://schemas.microsoft.com/office/powerpoint/2010/main" val="3958159121"/>
              </p:ext>
            </p:extLst>
          </p:nvPr>
        </p:nvGraphicFramePr>
        <p:xfrm>
          <a:off x="678015" y="2287599"/>
          <a:ext cx="11101138" cy="183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149"/>
          <p:cNvGraphicFramePr/>
          <p:nvPr>
            <p:extLst>
              <p:ext uri="{D42A27DB-BD31-4B8C-83A1-F6EECF244321}">
                <p14:modId xmlns:p14="http://schemas.microsoft.com/office/powerpoint/2010/main" val="3318926725"/>
              </p:ext>
            </p:extLst>
          </p:nvPr>
        </p:nvGraphicFramePr>
        <p:xfrm>
          <a:off x="583583" y="565111"/>
          <a:ext cx="11191321" cy="191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26105" y="870365"/>
            <a:ext cx="388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Умение решать текстовые задачи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6105" y="1257209"/>
            <a:ext cx="3723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Интерпретировать информацию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915" y="1823385"/>
            <a:ext cx="428835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100" b="1" dirty="0">
                <a:ea typeface="Calibri" panose="020F0502020204030204" pitchFamily="34" charset="0"/>
              </a:rPr>
              <a:t>Собирать</a:t>
            </a:r>
            <a:r>
              <a:rPr lang="ru-RU" sz="1100" dirty="0">
                <a:ea typeface="Calibri" panose="020F0502020204030204" pitchFamily="34" charset="0"/>
              </a:rPr>
              <a:t>, </a:t>
            </a:r>
            <a:r>
              <a:rPr lang="ru-RU" sz="1100" b="1" dirty="0">
                <a:ea typeface="Calibri" panose="020F0502020204030204" pitchFamily="34" charset="0"/>
              </a:rPr>
              <a:t>представлять</a:t>
            </a:r>
            <a:r>
              <a:rPr lang="ru-RU" sz="1100" dirty="0">
                <a:ea typeface="Calibri" panose="020F0502020204030204" pitchFamily="34" charset="0"/>
              </a:rPr>
              <a:t>, </a:t>
            </a:r>
            <a:r>
              <a:rPr lang="ru-RU" sz="1100" b="1" dirty="0">
                <a:ea typeface="Calibri" panose="020F0502020204030204" pitchFamily="34" charset="0"/>
              </a:rPr>
              <a:t>интерпретировать</a:t>
            </a: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ru-RU" sz="1100" b="1" dirty="0">
                <a:ea typeface="Calibri" panose="020F0502020204030204" pitchFamily="34" charset="0"/>
              </a:rPr>
              <a:t>информацию</a:t>
            </a:r>
            <a:endParaRPr lang="ru-RU" sz="11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9172" y="2821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Умение использовать знаково-символические средства представления информации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03310" y="4285608"/>
            <a:ext cx="5176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Умение распознавать тему и главную мысль текста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3310" y="4610369"/>
            <a:ext cx="7091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</a:rPr>
              <a:t>Умение делить тексты на смысловые части, составлять план текста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3310" y="4967616"/>
            <a:ext cx="79117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</a:rPr>
              <a:t>Умение задавать вопросы по содержанию текста и </a:t>
            </a:r>
            <a:r>
              <a:rPr lang="ru-RU" sz="1400" dirty="0" smtClean="0">
                <a:ea typeface="Calibri" panose="020F0502020204030204" pitchFamily="34" charset="0"/>
              </a:rPr>
              <a:t>отвечать, </a:t>
            </a:r>
            <a:r>
              <a:rPr lang="ru-RU" sz="1400" dirty="0">
                <a:ea typeface="Calibri" panose="020F0502020204030204" pitchFamily="34" charset="0"/>
              </a:rPr>
              <a:t>подтверждая ответ </a:t>
            </a:r>
            <a:r>
              <a:rPr lang="ru-RU" sz="1400" dirty="0" smtClean="0">
                <a:ea typeface="Calibri" panose="020F0502020204030204" pitchFamily="34" charset="0"/>
              </a:rPr>
              <a:t>примерами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03310" y="5315319"/>
            <a:ext cx="462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</a:rPr>
              <a:t>Умение определять значение слова по тексту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6104" y="5653873"/>
            <a:ext cx="666454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Умение интерпретировать содержащуюся в тексте информацию</a:t>
            </a:r>
            <a:endParaRPr lang="ru-RU" sz="1600" dirty="0"/>
          </a:p>
        </p:txBody>
      </p:sp>
      <p:sp>
        <p:nvSpPr>
          <p:cNvPr id="18" name="Rectangle 1166"/>
          <p:cNvSpPr/>
          <p:nvPr/>
        </p:nvSpPr>
        <p:spPr>
          <a:xfrm>
            <a:off x="256674" y="1234260"/>
            <a:ext cx="1933073" cy="5615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</a:t>
            </a:r>
            <a:endParaRPr lang="en-US" dirty="0"/>
          </a:p>
        </p:txBody>
      </p:sp>
      <p:sp>
        <p:nvSpPr>
          <p:cNvPr id="19" name="Rectangle 1166"/>
          <p:cNvSpPr/>
          <p:nvPr/>
        </p:nvSpPr>
        <p:spPr>
          <a:xfrm>
            <a:off x="256674" y="2970075"/>
            <a:ext cx="1933073" cy="5615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Окружающий мир</a:t>
            </a:r>
            <a:endParaRPr lang="en-US" dirty="0"/>
          </a:p>
        </p:txBody>
      </p:sp>
      <p:sp>
        <p:nvSpPr>
          <p:cNvPr id="20" name="Rectangle 1166"/>
          <p:cNvSpPr/>
          <p:nvPr/>
        </p:nvSpPr>
        <p:spPr>
          <a:xfrm>
            <a:off x="256673" y="4840725"/>
            <a:ext cx="1933073" cy="5615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9634" y="6400800"/>
            <a:ext cx="2437942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37645"/>
              </p:ext>
            </p:extLst>
          </p:nvPr>
        </p:nvGraphicFramePr>
        <p:xfrm>
          <a:off x="448553" y="322917"/>
          <a:ext cx="11069679" cy="60231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149197">
                  <a:extLst>
                    <a:ext uri="{9D8B030D-6E8A-4147-A177-3AD203B41FA5}">
                      <a16:colId xmlns:a16="http://schemas.microsoft.com/office/drawing/2014/main" val="2481057088"/>
                    </a:ext>
                  </a:extLst>
                </a:gridCol>
                <a:gridCol w="1920482">
                  <a:extLst>
                    <a:ext uri="{9D8B030D-6E8A-4147-A177-3AD203B41FA5}">
                      <a16:colId xmlns:a16="http://schemas.microsoft.com/office/drawing/2014/main" val="905941742"/>
                    </a:ext>
                  </a:extLst>
                </a:gridCol>
              </a:tblGrid>
              <a:tr h="125902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Блок 1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Художественный текст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учащихся полностью выполнивших задания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3037432765"/>
                  </a:ext>
                </a:extLst>
              </a:tr>
              <a:tr h="49163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1.Ориентироваться  в содержании текста, отвечать на вопросы, используя явно заданную в тексте информацию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393451571"/>
                  </a:ext>
                </a:extLst>
              </a:tr>
              <a:tr h="629511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2.Интерпретировать информацию, ориентироваться в содержании текста, отвечать на вопросы, используя неявно заданную в тексте информацию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804298192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3.Применять информацию из текста при решении учебно-практических задач.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57416588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4.Высказывать оценочные суждения и свою точку зрения о прочитанном тексте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875621576"/>
                  </a:ext>
                </a:extLst>
              </a:tr>
              <a:tr h="49163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Блок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Информационный текст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3399669095"/>
                  </a:ext>
                </a:extLst>
              </a:tr>
              <a:tr h="49163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1.Ориентироваться  в содержании текста, отвечать на вопросы, используя явно заданную в тексте информацию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421959506"/>
                  </a:ext>
                </a:extLst>
              </a:tr>
              <a:tr h="629511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2.Интерпретировать информацию, ориентироваться в содержании текста, отвечать на вопросы, используя неявно заданную в тексте информацию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512948797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3.Применять информацию из текста при решении учебно-практических задач.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589318170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4.Высказывать оценочные суждения и свою точку зрения о прочитанном тексте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185323417"/>
                  </a:ext>
                </a:extLst>
              </a:tr>
              <a:tr h="24581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5.Упорядочивать, ранжировать и группировать информацию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184017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0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Копилка приёмов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НАЙТИ и ИЗВЛЕЧЬ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/>
              <a:t>ОСМЫСЛИТЬ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 rot="5400000">
            <a:off x="10070193" y="2410280"/>
            <a:ext cx="2496459" cy="78196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l"/>
            <a:r>
              <a:rPr lang="ru-RU" sz="1600" dirty="0">
                <a:solidFill>
                  <a:schemeClr val="bg1"/>
                </a:solidFill>
              </a:rPr>
              <a:t>ИНТЕРПРЕТИРОВАТЬ</a:t>
            </a:r>
            <a:r>
              <a:rPr lang="ru-RU" dirty="0">
                <a:solidFill>
                  <a:schemeClr val="bg1"/>
                </a:solidFill>
              </a:rPr>
              <a:t> И ОЦЕНИТЬ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ПРИМЕНИТЬ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Словарная работа</a:t>
            </a:r>
          </a:p>
          <a:p>
            <a:pPr fontAlgn="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До и после</a:t>
            </a:r>
          </a:p>
          <a:p>
            <a:pPr fontAlgn="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Глоссарий</a:t>
            </a:r>
          </a:p>
          <a:p>
            <a:pPr fontAlgn="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Чтение с остановками</a:t>
            </a:r>
          </a:p>
          <a:p>
            <a:pPr fontAlgn="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Читаем и спрашиваем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Мнемонические таблицы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Составление различных видов плана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Прием «Что? Где? Когда?»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Графическое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иллюстрирование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Кубик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Блума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Маркировка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текста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Работа с вопросником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Прием «Уголки»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«Шесть шляп»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Оценка текста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«Задай вопрос»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Творческий пересказ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Письмо по кругу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Решение учебно-практических, учебно-познавательных задач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820877" y="3252923"/>
            <a:ext cx="2337569" cy="1207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Читательская грамотность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3F434D"/>
      </a:accent2>
      <a:accent3>
        <a:srgbClr val="FFC000"/>
      </a:accent3>
      <a:accent4>
        <a:srgbClr val="3F434D"/>
      </a:accent4>
      <a:accent5>
        <a:srgbClr val="FFC000"/>
      </a:accent5>
      <a:accent6>
        <a:srgbClr val="3F434D"/>
      </a:accent6>
      <a:hlink>
        <a:srgbClr val="0563C1"/>
      </a:hlink>
      <a:folHlink>
        <a:srgbClr val="954F7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750</Words>
  <Application>Microsoft Office PowerPoint</Application>
  <PresentationFormat>Широкоэкранный</PresentationFormat>
  <Paragraphs>152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Lato</vt:lpstr>
      <vt:lpstr>Montserrat Semi Bold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Копилка приёмов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ilhamsyahvutra@outlook.com</dc:creator>
  <cp:lastModifiedBy>user</cp:lastModifiedBy>
  <cp:revision>112</cp:revision>
  <dcterms:created xsi:type="dcterms:W3CDTF">2018-05-05T03:43:01Z</dcterms:created>
  <dcterms:modified xsi:type="dcterms:W3CDTF">2021-03-12T05:08:40Z</dcterms:modified>
</cp:coreProperties>
</file>